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2"/>
  </p:sldMasterIdLst>
  <p:notesMasterIdLst>
    <p:notesMasterId r:id="rId23"/>
  </p:notesMasterIdLst>
  <p:sldIdLst>
    <p:sldId id="256" r:id="rId3"/>
    <p:sldId id="257" r:id="rId4"/>
    <p:sldId id="258" r:id="rId5"/>
    <p:sldId id="259" r:id="rId6"/>
    <p:sldId id="260" r:id="rId7"/>
    <p:sldId id="274" r:id="rId8"/>
    <p:sldId id="276" r:id="rId9"/>
    <p:sldId id="282" r:id="rId10"/>
    <p:sldId id="275" r:id="rId11"/>
    <p:sldId id="277" r:id="rId12"/>
    <p:sldId id="278" r:id="rId13"/>
    <p:sldId id="279" r:id="rId14"/>
    <p:sldId id="280" r:id="rId15"/>
    <p:sldId id="281" r:id="rId16"/>
    <p:sldId id="266" r:id="rId17"/>
    <p:sldId id="267" r:id="rId18"/>
    <p:sldId id="269" r:id="rId19"/>
    <p:sldId id="270" r:id="rId20"/>
    <p:sldId id="272" r:id="rId21"/>
    <p:sldId id="273" r:id="rId22"/>
  </p:sldIdLst>
  <p:sldSz cx="12192000" cy="6858000"/>
  <p:notesSz cx="6858000" cy="9144000"/>
  <p:embeddedFontLst>
    <p:embeddedFont>
      <p:font typeface="Calibri" panose="020F0502020204030204" pitchFamily="34" charset="0"/>
      <p:regular r:id="rId24"/>
      <p:bold r:id="rId25"/>
      <p:italic r:id="rId26"/>
      <p:boldItalic r:id="rId27"/>
    </p:embeddedFont>
    <p:embeddedFont>
      <p:font typeface="Calibri Light" panose="020F0302020204030204" pitchFamily="34" charset="0"/>
      <p:regular r:id="rId28"/>
      <p:italic r:id="rId29"/>
    </p:embeddedFont>
    <p:embeddedFont>
      <p:font typeface="Roboto" panose="02000000000000000000" pitchFamily="2" charset="0"/>
      <p:regular r:id="rId30"/>
      <p:bold r:id="rId31"/>
      <p:italic r:id="rId32"/>
      <p:boldItalic r:id="rId33"/>
    </p:embeddedFont>
    <p:embeddedFont>
      <p:font typeface="Segoe UI" panose="020B0502040204020203" pitchFamily="34" charset="0"/>
      <p:regular r:id="rId34"/>
      <p:bold r:id="rId35"/>
      <p:italic r:id="rId36"/>
      <p:boldItalic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8" roundtripDataSignature="AMtx7mgS/FL5w6CqCCKTNiV5ay4QGPosd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42"/>
    <p:restoredTop sz="94635"/>
  </p:normalViewPr>
  <p:slideViewPr>
    <p:cSldViewPr snapToGrid="0">
      <p:cViewPr varScale="1">
        <p:scale>
          <a:sx n="93" d="100"/>
          <a:sy n="93" d="100"/>
        </p:scale>
        <p:origin x="216" y="66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3.fntdata"/><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font" Target="fonts/font11.fntdata"/><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6.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font" Target="fonts/font13.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8.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2.fntdata"/><Relationship Id="rId33" Type="http://schemas.openxmlformats.org/officeDocument/2006/relationships/font" Target="fonts/font10.fntdata"/><Relationship Id="rId38"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de-DE"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3" name="Google Shape;223;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p14="http://schemas.microsoft.com/office/powerpoint/2010/main"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8" name="Google Shape;27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73438746"/>
      </p:ext>
    </p:extLst>
  </p:cSld>
  <p:clrMapOvr>
    <a:masterClrMapping/>
  </p:clrMapOvr>
</p:notes>
</file>

<file path=ppt/notesSlides/notesSlide11.xml><?xml version="1.0" encoding="utf-8"?>
<p:notes xmlns:p14="http://schemas.microsoft.com/office/powerpoint/2010/main"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8" name="Google Shape;27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32297561"/>
      </p:ext>
    </p:extLst>
  </p:cSld>
  <p:clrMapOvr>
    <a:masterClrMapping/>
  </p:clrMapOvr>
</p:notes>
</file>

<file path=ppt/notesSlides/notesSlide12.xml><?xml version="1.0" encoding="utf-8"?>
<p:notes xmlns:p14="http://schemas.microsoft.com/office/powerpoint/2010/main"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8" name="Google Shape;27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15353761"/>
      </p:ext>
    </p:extLst>
  </p:cSld>
  <p:clrMapOvr>
    <a:masterClrMapping/>
  </p:clrMapOvr>
</p:notes>
</file>

<file path=ppt/notesSlides/notesSlide13.xml><?xml version="1.0" encoding="utf-8"?>
<p:notes xmlns:p14="http://schemas.microsoft.com/office/powerpoint/2010/main"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8" name="Google Shape;27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68817851"/>
      </p:ext>
    </p:extLst>
  </p:cSld>
  <p:clrMapOvr>
    <a:masterClrMapping/>
  </p:clrMapOvr>
</p:notes>
</file>

<file path=ppt/notesSlides/notesSlide14.xml><?xml version="1.0" encoding="utf-8"?>
<p:notes xmlns:p14="http://schemas.microsoft.com/office/powerpoint/2010/main"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8" name="Google Shape;27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945496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8" name="Google Shape;348;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Arial"/>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1ee4f95c8f2_0_11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2" name="Google Shape;362;g1ee4f95c8f2_0_1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8" name="Google Shape;378;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Arial"/>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2" name="Google Shape;392;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g1ee4f95c8f2_0_37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0" name="Google Shape;410;g1ee4f95c8f2_0_37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1ee4f95c8f2_0_61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4" name="Google Shape;234;g1ee4f95c8f2_0_6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7" name="Google Shape;417;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2" name="Google Shape;24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4" name="Google Shape;264;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Arial"/>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78" name="Google Shape;27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p14="http://schemas.microsoft.com/office/powerpoint/2010/main"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8" name="Google Shape;27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20423573"/>
      </p:ext>
    </p:extLst>
  </p:cSld>
  <p:clrMapOvr>
    <a:masterClrMapping/>
  </p:clrMapOvr>
</p:notes>
</file>

<file path=ppt/notesSlides/notesSlide7.xml><?xml version="1.0" encoding="utf-8"?>
<p:notes xmlns:p14="http://schemas.microsoft.com/office/powerpoint/2010/main"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8" name="Google Shape;27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74971141"/>
      </p:ext>
    </p:extLst>
  </p:cSld>
  <p:clrMapOvr>
    <a:masterClrMapping/>
  </p:clrMapOvr>
</p:notes>
</file>

<file path=ppt/notesSlides/notesSlide8.xml><?xml version="1.0" encoding="utf-8"?>
<p:notes xmlns:p14="http://schemas.microsoft.com/office/powerpoint/2010/main"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8" name="Google Shape;27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72813799"/>
      </p:ext>
    </p:extLst>
  </p:cSld>
  <p:clrMapOvr>
    <a:masterClrMapping/>
  </p:clrMapOvr>
</p:notes>
</file>

<file path=ppt/notesSlides/notesSlide9.xml><?xml version="1.0" encoding="utf-8"?>
<p:notes xmlns:p14="http://schemas.microsoft.com/office/powerpoint/2010/main"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8" name="Google Shape;27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898180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 Id="rId4" Type="http://schemas.openxmlformats.org/officeDocument/2006/relationships/image" Target="../media/image3.jp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3.jp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 Id="rId4" Type="http://schemas.openxmlformats.org/officeDocument/2006/relationships/image" Target="../media/image3.jp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 Id="rId4" Type="http://schemas.openxmlformats.org/officeDocument/2006/relationships/image" Target="../media/image3.jp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 Id="rId4" Type="http://schemas.openxmlformats.org/officeDocument/2006/relationships/image" Target="../media/image3.jp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Inhalt mit Überschrift" type="objTx">
  <p:cSld name="OBJECT_WITH_CAPTION_TEXT">
    <p:spTree>
      <p:nvGrpSpPr>
        <p:cNvPr id="1" name="Shape 21"/>
        <p:cNvGrpSpPr/>
        <p:nvPr/>
      </p:nvGrpSpPr>
      <p:grpSpPr>
        <a:xfrm>
          <a:off x="0" y="0"/>
          <a:ext cx="0" cy="0"/>
          <a:chOff x="0" y="0"/>
          <a:chExt cx="0" cy="0"/>
        </a:xfrm>
      </p:grpSpPr>
      <p:sp>
        <p:nvSpPr>
          <p:cNvPr id="22" name="Google Shape;22;p22"/>
          <p:cNvSpPr/>
          <p:nvPr/>
        </p:nvSpPr>
        <p:spPr>
          <a:xfrm>
            <a:off x="16" y="0"/>
            <a:ext cx="4050791" cy="6858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2"/>
          <p:cNvSpPr/>
          <p:nvPr/>
        </p:nvSpPr>
        <p:spPr>
          <a:xfrm>
            <a:off x="4040071" y="0"/>
            <a:ext cx="64008" cy="6858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2"/>
          <p:cNvSpPr txBox="1">
            <a:spLocks noGrp="1"/>
          </p:cNvSpPr>
          <p:nvPr>
            <p:ph type="title"/>
          </p:nvPr>
        </p:nvSpPr>
        <p:spPr>
          <a:xfrm>
            <a:off x="457200" y="594359"/>
            <a:ext cx="3200400" cy="228600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FFFFFF"/>
              </a:buClr>
              <a:buSzPts val="3600"/>
              <a:buFont typeface="Calibri"/>
              <a:buNone/>
              <a:defRPr sz="3600" b="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22"/>
          <p:cNvSpPr txBox="1">
            <a:spLocks noGrp="1"/>
          </p:cNvSpPr>
          <p:nvPr>
            <p:ph type="body" idx="1"/>
          </p:nvPr>
        </p:nvSpPr>
        <p:spPr>
          <a:xfrm>
            <a:off x="4800600" y="731520"/>
            <a:ext cx="6492240" cy="525780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26" name="Google Shape;26;p22"/>
          <p:cNvSpPr txBox="1">
            <a:spLocks noGrp="1"/>
          </p:cNvSpPr>
          <p:nvPr>
            <p:ph type="body" idx="2"/>
          </p:nvPr>
        </p:nvSpPr>
        <p:spPr>
          <a:xfrm>
            <a:off x="457200" y="2926080"/>
            <a:ext cx="3200400" cy="337912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200"/>
              </a:spcBef>
              <a:spcAft>
                <a:spcPts val="0"/>
              </a:spcAft>
              <a:buSzPts val="1500"/>
              <a:buNone/>
              <a:defRPr sz="1500">
                <a:solidFill>
                  <a:srgbClr val="FFFFFF"/>
                </a:solidFill>
              </a:defRPr>
            </a:lvl1pPr>
            <a:lvl2pPr marL="914400" lvl="1" indent="-228600" algn="l">
              <a:lnSpc>
                <a:spcPct val="90000"/>
              </a:lnSpc>
              <a:spcBef>
                <a:spcPts val="200"/>
              </a:spcBef>
              <a:spcAft>
                <a:spcPts val="0"/>
              </a:spcAft>
              <a:buSzPts val="1200"/>
              <a:buNone/>
              <a:defRPr sz="1200"/>
            </a:lvl2pPr>
            <a:lvl3pPr marL="1371600" lvl="2" indent="-228600" algn="l">
              <a:lnSpc>
                <a:spcPct val="90000"/>
              </a:lnSpc>
              <a:spcBef>
                <a:spcPts val="400"/>
              </a:spcBef>
              <a:spcAft>
                <a:spcPts val="0"/>
              </a:spcAft>
              <a:buSzPts val="1000"/>
              <a:buNone/>
              <a:defRPr sz="1000"/>
            </a:lvl3pPr>
            <a:lvl4pPr marL="1828800" lvl="3" indent="-228600" algn="l">
              <a:lnSpc>
                <a:spcPct val="90000"/>
              </a:lnSpc>
              <a:spcBef>
                <a:spcPts val="400"/>
              </a:spcBef>
              <a:spcAft>
                <a:spcPts val="0"/>
              </a:spcAft>
              <a:buSzPts val="900"/>
              <a:buNone/>
              <a:defRPr sz="900"/>
            </a:lvl4pPr>
            <a:lvl5pPr marL="2286000" lvl="4" indent="-228600" algn="l">
              <a:lnSpc>
                <a:spcPct val="90000"/>
              </a:lnSpc>
              <a:spcBef>
                <a:spcPts val="400"/>
              </a:spcBef>
              <a:spcAft>
                <a:spcPts val="0"/>
              </a:spcAft>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a:p>
        </p:txBody>
      </p:sp>
      <p:sp>
        <p:nvSpPr>
          <p:cNvPr id="27" name="Google Shape;27;p22"/>
          <p:cNvSpPr txBox="1">
            <a:spLocks noGrp="1"/>
          </p:cNvSpPr>
          <p:nvPr>
            <p:ph type="dt" idx="10"/>
          </p:nvPr>
        </p:nvSpPr>
        <p:spPr>
          <a:xfrm>
            <a:off x="465512" y="6459785"/>
            <a:ext cx="261851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22"/>
          <p:cNvSpPr txBox="1">
            <a:spLocks noGrp="1"/>
          </p:cNvSpPr>
          <p:nvPr>
            <p:ph type="ftr" idx="11"/>
          </p:nvPr>
        </p:nvSpPr>
        <p:spPr>
          <a:xfrm>
            <a:off x="4800600" y="6459785"/>
            <a:ext cx="4648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pic>
        <p:nvPicPr>
          <p:cNvPr id="29" name="Google Shape;29;p22"/>
          <p:cNvPicPr preferRelativeResize="0"/>
          <p:nvPr/>
        </p:nvPicPr>
        <p:blipFill rotWithShape="1">
          <a:blip r:embed="rId2">
            <a:alphaModFix/>
          </a:blip>
          <a:srcRect/>
          <a:stretch/>
        </p:blipFill>
        <p:spPr>
          <a:xfrm>
            <a:off x="0" y="6424526"/>
            <a:ext cx="1061484" cy="400384"/>
          </a:xfrm>
          <a:prstGeom prst="rect">
            <a:avLst/>
          </a:prstGeom>
          <a:noFill/>
          <a:ln>
            <a:noFill/>
          </a:ln>
        </p:spPr>
      </p:pic>
      <p:sp>
        <p:nvSpPr>
          <p:cNvPr id="30" name="Google Shape;30;p22"/>
          <p:cNvSpPr txBox="1"/>
          <p:nvPr/>
        </p:nvSpPr>
        <p:spPr>
          <a:xfrm>
            <a:off x="4701512" y="6425358"/>
            <a:ext cx="5015522" cy="818408"/>
          </a:xfrm>
          <a:prstGeom prst="rect">
            <a:avLst/>
          </a:prstGeom>
          <a:noFill/>
          <a:ln>
            <a:noFill/>
          </a:ln>
        </p:spPr>
        <p:txBody>
          <a:bodyPr spcFirstLastPara="1" wrap="square" lIns="91425" tIns="45700" rIns="91425" bIns="45700" anchor="t" anchorCtr="0">
            <a:normAutofit/>
          </a:bodyPr>
          <a:lstStyle/>
          <a:p>
            <a:pPr marL="0" marR="0" lvl="0" indent="0" algn="ctr" rtl="0">
              <a:spcBef>
                <a:spcPts val="0"/>
              </a:spcBef>
              <a:spcAft>
                <a:spcPts val="0"/>
              </a:spcAft>
              <a:buClr>
                <a:schemeClr val="accent1"/>
              </a:buClr>
              <a:buSzPts val="900"/>
              <a:buFont typeface="Noto Sans Symbols"/>
              <a:buNone/>
            </a:pPr>
            <a:r>
              <a:rPr lang="de-DE" sz="900">
                <a:solidFill>
                  <a:srgbClr val="595959"/>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900">
              <a:solidFill>
                <a:srgbClr val="595959"/>
              </a:solidFill>
              <a:latin typeface="Calibri"/>
              <a:ea typeface="Calibri"/>
              <a:cs typeface="Calibri"/>
              <a:sym typeface="Calibri"/>
            </a:endParaRPr>
          </a:p>
          <a:p>
            <a:pPr marL="0" marR="0" lvl="0" indent="0" algn="ctr" rtl="0">
              <a:spcBef>
                <a:spcPts val="1000"/>
              </a:spcBef>
              <a:spcAft>
                <a:spcPts val="0"/>
              </a:spcAft>
              <a:buClr>
                <a:schemeClr val="accent1"/>
              </a:buClr>
              <a:buSzPts val="2000"/>
              <a:buFont typeface="Noto Sans Symbols"/>
              <a:buNone/>
            </a:pPr>
            <a:endParaRPr sz="2000">
              <a:solidFill>
                <a:srgbClr val="1F497D"/>
              </a:solidFill>
              <a:latin typeface="Calibri"/>
              <a:ea typeface="Calibri"/>
              <a:cs typeface="Calibri"/>
              <a:sym typeface="Calibri"/>
            </a:endParaRPr>
          </a:p>
        </p:txBody>
      </p:sp>
      <p:pic>
        <p:nvPicPr>
          <p:cNvPr id="31" name="Google Shape;31;p22"/>
          <p:cNvPicPr preferRelativeResize="0"/>
          <p:nvPr/>
        </p:nvPicPr>
        <p:blipFill rotWithShape="1">
          <a:blip r:embed="rId3">
            <a:alphaModFix/>
          </a:blip>
          <a:srcRect/>
          <a:stretch/>
        </p:blipFill>
        <p:spPr>
          <a:xfrm>
            <a:off x="10099505" y="6266872"/>
            <a:ext cx="1987550" cy="56769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el und vertikaler Text" type="vertTx">
  <p:cSld name="VERTICAL_TEXT">
    <p:spTree>
      <p:nvGrpSpPr>
        <p:cNvPr id="1" name="Shape 98"/>
        <p:cNvGrpSpPr/>
        <p:nvPr/>
      </p:nvGrpSpPr>
      <p:grpSpPr>
        <a:xfrm>
          <a:off x="0" y="0"/>
          <a:ext cx="0" cy="0"/>
          <a:chOff x="0" y="0"/>
          <a:chExt cx="0" cy="0"/>
        </a:xfrm>
      </p:grpSpPr>
      <p:sp>
        <p:nvSpPr>
          <p:cNvPr id="99" name="Google Shape;99;p31"/>
          <p:cNvSpPr txBox="1">
            <a:spLocks noGrp="1"/>
          </p:cNvSpPr>
          <p:nvPr>
            <p:ph type="title"/>
          </p:nvPr>
        </p:nvSpPr>
        <p:spPr>
          <a:xfrm>
            <a:off x="1097280" y="286604"/>
            <a:ext cx="10058400" cy="82374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0" name="Google Shape;100;p31"/>
          <p:cNvSpPr txBox="1">
            <a:spLocks noGrp="1"/>
          </p:cNvSpPr>
          <p:nvPr>
            <p:ph type="body" idx="1"/>
          </p:nvPr>
        </p:nvSpPr>
        <p:spPr>
          <a:xfrm rot="5400000">
            <a:off x="3938245" y="-1348341"/>
            <a:ext cx="4376470" cy="10058400"/>
          </a:xfrm>
          <a:prstGeom prst="rect">
            <a:avLst/>
          </a:prstGeom>
          <a:noFill/>
          <a:ln>
            <a:noFill/>
          </a:ln>
        </p:spPr>
        <p:txBody>
          <a:bodyPr spcFirstLastPara="1" wrap="square" lIns="45700" tIns="0" rIns="45700" bIns="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101" name="Google Shape;101;p31"/>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31"/>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Vertikaler Titel und Text" type="vertTitleAndTx">
  <p:cSld name="VERTICAL_TITLE_AND_VERTICAL_TEXT">
    <p:spTree>
      <p:nvGrpSpPr>
        <p:cNvPr id="1" name="Shape 103"/>
        <p:cNvGrpSpPr/>
        <p:nvPr/>
      </p:nvGrpSpPr>
      <p:grpSpPr>
        <a:xfrm>
          <a:off x="0" y="0"/>
          <a:ext cx="0" cy="0"/>
          <a:chOff x="0" y="0"/>
          <a:chExt cx="0" cy="0"/>
        </a:xfrm>
      </p:grpSpPr>
      <p:sp>
        <p:nvSpPr>
          <p:cNvPr id="104" name="Google Shape;104;p32"/>
          <p:cNvSpPr/>
          <p:nvPr/>
        </p:nvSpPr>
        <p:spPr>
          <a:xfrm>
            <a:off x="1" y="6237586"/>
            <a:ext cx="12191999" cy="620414"/>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32"/>
          <p:cNvSpPr/>
          <p:nvPr/>
        </p:nvSpPr>
        <p:spPr>
          <a:xfrm>
            <a:off x="0" y="6171026"/>
            <a:ext cx="12192001" cy="6599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6" name="Google Shape;106;p32"/>
          <p:cNvPicPr preferRelativeResize="0"/>
          <p:nvPr/>
        </p:nvPicPr>
        <p:blipFill rotWithShape="1">
          <a:blip r:embed="rId2">
            <a:alphaModFix/>
          </a:blip>
          <a:srcRect/>
          <a:stretch/>
        </p:blipFill>
        <p:spPr>
          <a:xfrm>
            <a:off x="104945" y="6281603"/>
            <a:ext cx="1061484" cy="400384"/>
          </a:xfrm>
          <a:prstGeom prst="rect">
            <a:avLst/>
          </a:prstGeom>
          <a:noFill/>
          <a:ln>
            <a:noFill/>
          </a:ln>
        </p:spPr>
      </p:pic>
      <p:sp>
        <p:nvSpPr>
          <p:cNvPr id="107" name="Google Shape;107;p32"/>
          <p:cNvSpPr txBox="1">
            <a:spLocks noGrp="1"/>
          </p:cNvSpPr>
          <p:nvPr>
            <p:ph type="title"/>
          </p:nvPr>
        </p:nvSpPr>
        <p:spPr>
          <a:xfrm rot="5400000">
            <a:off x="7160640" y="1979039"/>
            <a:ext cx="5757421" cy="262890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8" name="Google Shape;108;p32"/>
          <p:cNvSpPr txBox="1">
            <a:spLocks noGrp="1"/>
          </p:cNvSpPr>
          <p:nvPr>
            <p:ph type="body" idx="1"/>
          </p:nvPr>
        </p:nvSpPr>
        <p:spPr>
          <a:xfrm rot="5400000">
            <a:off x="1826639" y="-573661"/>
            <a:ext cx="5757422" cy="7734300"/>
          </a:xfrm>
          <a:prstGeom prst="rect">
            <a:avLst/>
          </a:prstGeom>
          <a:noFill/>
          <a:ln>
            <a:noFill/>
          </a:ln>
        </p:spPr>
        <p:txBody>
          <a:bodyPr spcFirstLastPara="1" wrap="square" lIns="45700" tIns="0" rIns="45700" bIns="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109" name="Google Shape;109;p32"/>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 name="Google Shape;110;p32"/>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pic>
        <p:nvPicPr>
          <p:cNvPr id="111" name="Google Shape;111;p32"/>
          <p:cNvPicPr preferRelativeResize="0"/>
          <p:nvPr/>
        </p:nvPicPr>
        <p:blipFill rotWithShape="1">
          <a:blip r:embed="rId3">
            <a:alphaModFix/>
          </a:blip>
          <a:srcRect/>
          <a:stretch/>
        </p:blipFill>
        <p:spPr>
          <a:xfrm>
            <a:off x="10099505" y="6266872"/>
            <a:ext cx="1987550" cy="567690"/>
          </a:xfrm>
          <a:prstGeom prst="rect">
            <a:avLst/>
          </a:prstGeom>
          <a:noFill/>
          <a:ln>
            <a:noFill/>
          </a:ln>
        </p:spPr>
      </p:pic>
      <p:sp>
        <p:nvSpPr>
          <p:cNvPr id="112" name="Google Shape;112;p32"/>
          <p:cNvSpPr txBox="1"/>
          <p:nvPr/>
        </p:nvSpPr>
        <p:spPr>
          <a:xfrm>
            <a:off x="4376057" y="6360042"/>
            <a:ext cx="5340977" cy="818408"/>
          </a:xfrm>
          <a:prstGeom prst="rect">
            <a:avLst/>
          </a:prstGeom>
          <a:noFill/>
          <a:ln>
            <a:noFill/>
          </a:ln>
        </p:spPr>
        <p:txBody>
          <a:bodyPr spcFirstLastPara="1" wrap="square" lIns="91425" tIns="45700" rIns="91425" bIns="45700" anchor="t" anchorCtr="0">
            <a:normAutofit/>
          </a:bodyPr>
          <a:lstStyle/>
          <a:p>
            <a:pPr marL="0" marR="0" lvl="0" indent="0" algn="ctr" rtl="0">
              <a:spcBef>
                <a:spcPts val="0"/>
              </a:spcBef>
              <a:spcAft>
                <a:spcPts val="0"/>
              </a:spcAft>
              <a:buClr>
                <a:schemeClr val="accent1"/>
              </a:buClr>
              <a:buSzPts val="900"/>
              <a:buFont typeface="Noto Sans Symbols"/>
              <a:buNone/>
            </a:pPr>
            <a:r>
              <a:rPr lang="de-DE" sz="900">
                <a:solidFill>
                  <a:schemeClr val="lt1"/>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900">
              <a:solidFill>
                <a:schemeClr val="lt1"/>
              </a:solidFill>
              <a:latin typeface="Calibri"/>
              <a:ea typeface="Calibri"/>
              <a:cs typeface="Calibri"/>
              <a:sym typeface="Calibri"/>
            </a:endParaRPr>
          </a:p>
          <a:p>
            <a:pPr marL="0" marR="0" lvl="0" indent="0" algn="ctr" rtl="0">
              <a:spcBef>
                <a:spcPts val="1000"/>
              </a:spcBef>
              <a:spcAft>
                <a:spcPts val="0"/>
              </a:spcAft>
              <a:buClr>
                <a:schemeClr val="accent1"/>
              </a:buClr>
              <a:buSzPts val="2000"/>
              <a:buFont typeface="Noto Sans Symbols"/>
              <a:buNone/>
            </a:pPr>
            <a:endParaRPr sz="2000">
              <a:solidFill>
                <a:schemeClr val="lt1"/>
              </a:solidFill>
              <a:latin typeface="Calibri"/>
              <a:ea typeface="Calibri"/>
              <a:cs typeface="Calibri"/>
              <a:sym typeface="Calibri"/>
            </a:endParaRPr>
          </a:p>
        </p:txBody>
      </p:sp>
      <p:sp>
        <p:nvSpPr>
          <p:cNvPr id="113" name="Google Shape;113;p32"/>
          <p:cNvSpPr txBox="1"/>
          <p:nvPr/>
        </p:nvSpPr>
        <p:spPr>
          <a:xfrm>
            <a:off x="11093280" y="1490181"/>
            <a:ext cx="84985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1800" b="1">
                <a:solidFill>
                  <a:schemeClr val="dk1"/>
                </a:solidFill>
                <a:latin typeface="Calibri"/>
                <a:ea typeface="Calibri"/>
                <a:cs typeface="Calibri"/>
                <a:sym typeface="Calibri"/>
              </a:rPr>
              <a:t>-</a:t>
            </a:r>
            <a:fld id="{00000000-1234-1234-1234-123412341234}" type="slidenum">
              <a:rPr lang="de-DE" sz="1800" b="1">
                <a:solidFill>
                  <a:schemeClr val="dk1"/>
                </a:solidFill>
                <a:latin typeface="Calibri"/>
                <a:ea typeface="Calibri"/>
                <a:cs typeface="Calibri"/>
                <a:sym typeface="Calibri"/>
              </a:rPr>
              <a:t>‹#›</a:t>
            </a:fld>
            <a:r>
              <a:rPr lang="de-DE" sz="1800" b="1">
                <a:solidFill>
                  <a:schemeClr val="dk1"/>
                </a:solidFill>
                <a:latin typeface="Calibri"/>
                <a:ea typeface="Calibri"/>
                <a:cs typeface="Calibri"/>
                <a:sym typeface="Calibri"/>
              </a:rPr>
              <a:t>-</a:t>
            </a:r>
            <a:endParaRPr/>
          </a:p>
        </p:txBody>
      </p:sp>
      <p:pic>
        <p:nvPicPr>
          <p:cNvPr id="114" name="Google Shape;114;p32"/>
          <p:cNvPicPr preferRelativeResize="0"/>
          <p:nvPr/>
        </p:nvPicPr>
        <p:blipFill rotWithShape="1">
          <a:blip r:embed="rId4">
            <a:alphaModFix/>
          </a:blip>
          <a:srcRect/>
          <a:stretch/>
        </p:blipFill>
        <p:spPr>
          <a:xfrm>
            <a:off x="10736826" y="23437"/>
            <a:ext cx="1460090" cy="1443305"/>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Inhalt mit Überschrift" type="objTx">
  <p:cSld name="OBJECT_WITH_CAPTION_TEXT">
    <p:spTree>
      <p:nvGrpSpPr>
        <p:cNvPr id="1" name="Shape 127"/>
        <p:cNvGrpSpPr/>
        <p:nvPr/>
      </p:nvGrpSpPr>
      <p:grpSpPr>
        <a:xfrm>
          <a:off x="0" y="0"/>
          <a:ext cx="0" cy="0"/>
          <a:chOff x="0" y="0"/>
          <a:chExt cx="0" cy="0"/>
        </a:xfrm>
      </p:grpSpPr>
      <p:sp>
        <p:nvSpPr>
          <p:cNvPr id="128" name="Google Shape;128;g1ee4f95c8f2_0_635"/>
          <p:cNvSpPr/>
          <p:nvPr/>
        </p:nvSpPr>
        <p:spPr>
          <a:xfrm>
            <a:off x="16" y="0"/>
            <a:ext cx="4050900" cy="6858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g1ee4f95c8f2_0_635"/>
          <p:cNvSpPr/>
          <p:nvPr/>
        </p:nvSpPr>
        <p:spPr>
          <a:xfrm>
            <a:off x="4040071" y="0"/>
            <a:ext cx="63900" cy="6858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g1ee4f95c8f2_0_635"/>
          <p:cNvSpPr txBox="1">
            <a:spLocks noGrp="1"/>
          </p:cNvSpPr>
          <p:nvPr>
            <p:ph type="title"/>
          </p:nvPr>
        </p:nvSpPr>
        <p:spPr>
          <a:xfrm>
            <a:off x="457200" y="594359"/>
            <a:ext cx="3200400" cy="2286000"/>
          </a:xfrm>
          <a:prstGeom prst="rect">
            <a:avLst/>
          </a:prstGeom>
          <a:noFill/>
          <a:ln>
            <a:noFill/>
          </a:ln>
        </p:spPr>
        <p:txBody>
          <a:bodyPr spcFirstLastPara="1" wrap="square" lIns="91425" tIns="45700" rIns="91425" bIns="45700" anchor="b" anchorCtr="0">
            <a:normAutofit/>
          </a:bodyPr>
          <a:lstStyle>
            <a:lvl1pPr lvl="0" algn="l" rtl="0">
              <a:lnSpc>
                <a:spcPct val="85000"/>
              </a:lnSpc>
              <a:spcBef>
                <a:spcPts val="0"/>
              </a:spcBef>
              <a:spcAft>
                <a:spcPts val="0"/>
              </a:spcAft>
              <a:buClr>
                <a:srgbClr val="FFFFFF"/>
              </a:buClr>
              <a:buSzPts val="3600"/>
              <a:buFont typeface="Calibri"/>
              <a:buNone/>
              <a:defRPr sz="3600" b="0">
                <a:solidFill>
                  <a:srgbClr val="FFFFFF"/>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31" name="Google Shape;131;g1ee4f95c8f2_0_635"/>
          <p:cNvSpPr txBox="1">
            <a:spLocks noGrp="1"/>
          </p:cNvSpPr>
          <p:nvPr>
            <p:ph type="body" idx="1"/>
          </p:nvPr>
        </p:nvSpPr>
        <p:spPr>
          <a:xfrm>
            <a:off x="4800600" y="731520"/>
            <a:ext cx="6492300" cy="5257800"/>
          </a:xfrm>
          <a:prstGeom prst="rect">
            <a:avLst/>
          </a:prstGeom>
          <a:noFill/>
          <a:ln>
            <a:noFill/>
          </a:ln>
        </p:spPr>
        <p:txBody>
          <a:bodyPr spcFirstLastPara="1" wrap="square" lIns="0" tIns="45700" rIns="0" bIns="45700" anchor="t" anchorCtr="0">
            <a:normAutofit/>
          </a:bodyPr>
          <a:lstStyle>
            <a:lvl1pPr marL="457200" lvl="0" indent="-342900" algn="l" rtl="0">
              <a:lnSpc>
                <a:spcPct val="90000"/>
              </a:lnSpc>
              <a:spcBef>
                <a:spcPts val="1200"/>
              </a:spcBef>
              <a:spcAft>
                <a:spcPts val="0"/>
              </a:spcAft>
              <a:buSzPts val="1800"/>
              <a:buChar char=" "/>
              <a:defRPr/>
            </a:lvl1pPr>
            <a:lvl2pPr marL="914400" lvl="1" indent="-342900" algn="l" rtl="0">
              <a:lnSpc>
                <a:spcPct val="90000"/>
              </a:lnSpc>
              <a:spcBef>
                <a:spcPts val="200"/>
              </a:spcBef>
              <a:spcAft>
                <a:spcPts val="0"/>
              </a:spcAft>
              <a:buSzPts val="1800"/>
              <a:buChar char="◦"/>
              <a:defRPr/>
            </a:lvl2pPr>
            <a:lvl3pPr marL="1371600" lvl="2" indent="-342900" algn="l" rtl="0">
              <a:lnSpc>
                <a:spcPct val="90000"/>
              </a:lnSpc>
              <a:spcBef>
                <a:spcPts val="400"/>
              </a:spcBef>
              <a:spcAft>
                <a:spcPts val="0"/>
              </a:spcAft>
              <a:buSzPts val="1800"/>
              <a:buChar char="◦"/>
              <a:defRPr/>
            </a:lvl3pPr>
            <a:lvl4pPr marL="1828800" lvl="3" indent="-342900" algn="l" rtl="0">
              <a:lnSpc>
                <a:spcPct val="90000"/>
              </a:lnSpc>
              <a:spcBef>
                <a:spcPts val="400"/>
              </a:spcBef>
              <a:spcAft>
                <a:spcPts val="0"/>
              </a:spcAft>
              <a:buSzPts val="1800"/>
              <a:buChar char="◦"/>
              <a:defRPr/>
            </a:lvl4pPr>
            <a:lvl5pPr marL="2286000" lvl="4" indent="-342900" algn="l" rtl="0">
              <a:lnSpc>
                <a:spcPct val="90000"/>
              </a:lnSpc>
              <a:spcBef>
                <a:spcPts val="400"/>
              </a:spcBef>
              <a:spcAft>
                <a:spcPts val="0"/>
              </a:spcAft>
              <a:buSzPts val="1800"/>
              <a:buChar char="◦"/>
              <a:defRPr/>
            </a:lvl5pPr>
            <a:lvl6pPr marL="2743200" lvl="5" indent="-342900" algn="l" rtl="0">
              <a:lnSpc>
                <a:spcPct val="90000"/>
              </a:lnSpc>
              <a:spcBef>
                <a:spcPts val="400"/>
              </a:spcBef>
              <a:spcAft>
                <a:spcPts val="0"/>
              </a:spcAft>
              <a:buSzPts val="1800"/>
              <a:buChar char="◦"/>
              <a:defRPr/>
            </a:lvl6pPr>
            <a:lvl7pPr marL="3200400" lvl="6" indent="-342900" algn="l" rtl="0">
              <a:lnSpc>
                <a:spcPct val="90000"/>
              </a:lnSpc>
              <a:spcBef>
                <a:spcPts val="400"/>
              </a:spcBef>
              <a:spcAft>
                <a:spcPts val="0"/>
              </a:spcAft>
              <a:buSzPts val="1800"/>
              <a:buChar char="◦"/>
              <a:defRPr/>
            </a:lvl7pPr>
            <a:lvl8pPr marL="3657600" lvl="7" indent="-342900" algn="l" rtl="0">
              <a:lnSpc>
                <a:spcPct val="90000"/>
              </a:lnSpc>
              <a:spcBef>
                <a:spcPts val="400"/>
              </a:spcBef>
              <a:spcAft>
                <a:spcPts val="0"/>
              </a:spcAft>
              <a:buSzPts val="1800"/>
              <a:buChar char="◦"/>
              <a:defRPr/>
            </a:lvl8pPr>
            <a:lvl9pPr marL="4114800" lvl="8" indent="-342900" algn="l" rtl="0">
              <a:lnSpc>
                <a:spcPct val="90000"/>
              </a:lnSpc>
              <a:spcBef>
                <a:spcPts val="400"/>
              </a:spcBef>
              <a:spcAft>
                <a:spcPts val="400"/>
              </a:spcAft>
              <a:buSzPts val="1800"/>
              <a:buChar char="◦"/>
              <a:defRPr/>
            </a:lvl9pPr>
          </a:lstStyle>
          <a:p>
            <a:endParaRPr/>
          </a:p>
        </p:txBody>
      </p:sp>
      <p:sp>
        <p:nvSpPr>
          <p:cNvPr id="132" name="Google Shape;132;g1ee4f95c8f2_0_635"/>
          <p:cNvSpPr txBox="1">
            <a:spLocks noGrp="1"/>
          </p:cNvSpPr>
          <p:nvPr>
            <p:ph type="body" idx="2"/>
          </p:nvPr>
        </p:nvSpPr>
        <p:spPr>
          <a:xfrm>
            <a:off x="457200" y="2926080"/>
            <a:ext cx="3200400" cy="33792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200"/>
              </a:spcBef>
              <a:spcAft>
                <a:spcPts val="0"/>
              </a:spcAft>
              <a:buSzPts val="1500"/>
              <a:buNone/>
              <a:defRPr sz="1500">
                <a:solidFill>
                  <a:srgbClr val="FFFFFF"/>
                </a:solidFill>
              </a:defRPr>
            </a:lvl1pPr>
            <a:lvl2pPr marL="914400" lvl="1" indent="-228600" algn="l" rtl="0">
              <a:lnSpc>
                <a:spcPct val="90000"/>
              </a:lnSpc>
              <a:spcBef>
                <a:spcPts val="200"/>
              </a:spcBef>
              <a:spcAft>
                <a:spcPts val="0"/>
              </a:spcAft>
              <a:buSzPts val="1200"/>
              <a:buNone/>
              <a:defRPr sz="1200"/>
            </a:lvl2pPr>
            <a:lvl3pPr marL="1371600" lvl="2" indent="-228600" algn="l" rtl="0">
              <a:lnSpc>
                <a:spcPct val="90000"/>
              </a:lnSpc>
              <a:spcBef>
                <a:spcPts val="400"/>
              </a:spcBef>
              <a:spcAft>
                <a:spcPts val="0"/>
              </a:spcAft>
              <a:buSzPts val="1000"/>
              <a:buNone/>
              <a:defRPr sz="1000"/>
            </a:lvl3pPr>
            <a:lvl4pPr marL="1828800" lvl="3" indent="-228600" algn="l" rtl="0">
              <a:lnSpc>
                <a:spcPct val="90000"/>
              </a:lnSpc>
              <a:spcBef>
                <a:spcPts val="400"/>
              </a:spcBef>
              <a:spcAft>
                <a:spcPts val="0"/>
              </a:spcAft>
              <a:buSzPts val="900"/>
              <a:buNone/>
              <a:defRPr sz="900"/>
            </a:lvl4pPr>
            <a:lvl5pPr marL="2286000" lvl="4" indent="-228600" algn="l" rtl="0">
              <a:lnSpc>
                <a:spcPct val="90000"/>
              </a:lnSpc>
              <a:spcBef>
                <a:spcPts val="400"/>
              </a:spcBef>
              <a:spcAft>
                <a:spcPts val="0"/>
              </a:spcAft>
              <a:buSzPts val="900"/>
              <a:buNone/>
              <a:defRPr sz="900"/>
            </a:lvl5pPr>
            <a:lvl6pPr marL="2743200" lvl="5" indent="-228600" algn="l" rtl="0">
              <a:lnSpc>
                <a:spcPct val="90000"/>
              </a:lnSpc>
              <a:spcBef>
                <a:spcPts val="400"/>
              </a:spcBef>
              <a:spcAft>
                <a:spcPts val="0"/>
              </a:spcAft>
              <a:buSzPts val="900"/>
              <a:buNone/>
              <a:defRPr sz="900"/>
            </a:lvl6pPr>
            <a:lvl7pPr marL="3200400" lvl="6" indent="-228600" algn="l" rtl="0">
              <a:lnSpc>
                <a:spcPct val="90000"/>
              </a:lnSpc>
              <a:spcBef>
                <a:spcPts val="400"/>
              </a:spcBef>
              <a:spcAft>
                <a:spcPts val="0"/>
              </a:spcAft>
              <a:buSzPts val="900"/>
              <a:buNone/>
              <a:defRPr sz="900"/>
            </a:lvl7pPr>
            <a:lvl8pPr marL="3657600" lvl="7" indent="-228600" algn="l" rtl="0">
              <a:lnSpc>
                <a:spcPct val="90000"/>
              </a:lnSpc>
              <a:spcBef>
                <a:spcPts val="400"/>
              </a:spcBef>
              <a:spcAft>
                <a:spcPts val="0"/>
              </a:spcAft>
              <a:buSzPts val="900"/>
              <a:buNone/>
              <a:defRPr sz="900"/>
            </a:lvl8pPr>
            <a:lvl9pPr marL="4114800" lvl="8" indent="-228600" algn="l" rtl="0">
              <a:lnSpc>
                <a:spcPct val="90000"/>
              </a:lnSpc>
              <a:spcBef>
                <a:spcPts val="400"/>
              </a:spcBef>
              <a:spcAft>
                <a:spcPts val="400"/>
              </a:spcAft>
              <a:buSzPts val="900"/>
              <a:buNone/>
              <a:defRPr sz="900"/>
            </a:lvl9pPr>
          </a:lstStyle>
          <a:p>
            <a:endParaRPr/>
          </a:p>
        </p:txBody>
      </p:sp>
      <p:sp>
        <p:nvSpPr>
          <p:cNvPr id="133" name="Google Shape;133;g1ee4f95c8f2_0_635"/>
          <p:cNvSpPr txBox="1">
            <a:spLocks noGrp="1"/>
          </p:cNvSpPr>
          <p:nvPr>
            <p:ph type="dt" idx="10"/>
          </p:nvPr>
        </p:nvSpPr>
        <p:spPr>
          <a:xfrm>
            <a:off x="465512" y="6459785"/>
            <a:ext cx="2618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34" name="Google Shape;134;g1ee4f95c8f2_0_635"/>
          <p:cNvSpPr txBox="1">
            <a:spLocks noGrp="1"/>
          </p:cNvSpPr>
          <p:nvPr>
            <p:ph type="ftr" idx="11"/>
          </p:nvPr>
        </p:nvSpPr>
        <p:spPr>
          <a:xfrm>
            <a:off x="4800600" y="6459785"/>
            <a:ext cx="4648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chemeClr val="dk2"/>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pic>
        <p:nvPicPr>
          <p:cNvPr id="135" name="Google Shape;135;g1ee4f95c8f2_0_635"/>
          <p:cNvPicPr preferRelativeResize="0"/>
          <p:nvPr/>
        </p:nvPicPr>
        <p:blipFill rotWithShape="1">
          <a:blip r:embed="rId2">
            <a:alphaModFix/>
          </a:blip>
          <a:srcRect/>
          <a:stretch/>
        </p:blipFill>
        <p:spPr>
          <a:xfrm>
            <a:off x="0" y="6424526"/>
            <a:ext cx="1061484" cy="400384"/>
          </a:xfrm>
          <a:prstGeom prst="rect">
            <a:avLst/>
          </a:prstGeom>
          <a:noFill/>
          <a:ln>
            <a:noFill/>
          </a:ln>
        </p:spPr>
      </p:pic>
      <p:sp>
        <p:nvSpPr>
          <p:cNvPr id="136" name="Google Shape;136;g1ee4f95c8f2_0_635"/>
          <p:cNvSpPr txBox="1"/>
          <p:nvPr/>
        </p:nvSpPr>
        <p:spPr>
          <a:xfrm>
            <a:off x="4701512" y="6425358"/>
            <a:ext cx="5015400" cy="818400"/>
          </a:xfrm>
          <a:prstGeom prst="rect">
            <a:avLst/>
          </a:prstGeom>
          <a:noFill/>
          <a:ln>
            <a:noFill/>
          </a:ln>
        </p:spPr>
        <p:txBody>
          <a:bodyPr spcFirstLastPara="1" wrap="square" lIns="91425" tIns="45700" rIns="91425" bIns="45700" anchor="t" anchorCtr="0">
            <a:normAutofit/>
          </a:bodyPr>
          <a:lstStyle/>
          <a:p>
            <a:pPr marL="0" marR="0" lvl="0" indent="0" algn="ctr" rtl="0">
              <a:spcBef>
                <a:spcPts val="0"/>
              </a:spcBef>
              <a:spcAft>
                <a:spcPts val="0"/>
              </a:spcAft>
              <a:buClr>
                <a:schemeClr val="accent1"/>
              </a:buClr>
              <a:buSzPts val="900"/>
              <a:buFont typeface="Noto Sans Symbols"/>
              <a:buNone/>
            </a:pPr>
            <a:r>
              <a:rPr lang="de-DE" sz="900">
                <a:solidFill>
                  <a:srgbClr val="595959"/>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900">
              <a:solidFill>
                <a:srgbClr val="595959"/>
              </a:solidFill>
              <a:latin typeface="Calibri"/>
              <a:ea typeface="Calibri"/>
              <a:cs typeface="Calibri"/>
              <a:sym typeface="Calibri"/>
            </a:endParaRPr>
          </a:p>
          <a:p>
            <a:pPr marL="0" marR="0" lvl="0" indent="0" algn="ctr" rtl="0">
              <a:spcBef>
                <a:spcPts val="1000"/>
              </a:spcBef>
              <a:spcAft>
                <a:spcPts val="0"/>
              </a:spcAft>
              <a:buClr>
                <a:schemeClr val="accent1"/>
              </a:buClr>
              <a:buSzPts val="2000"/>
              <a:buFont typeface="Noto Sans Symbols"/>
              <a:buNone/>
            </a:pPr>
            <a:endParaRPr sz="2000">
              <a:solidFill>
                <a:srgbClr val="1F497D"/>
              </a:solidFill>
              <a:latin typeface="Calibri"/>
              <a:ea typeface="Calibri"/>
              <a:cs typeface="Calibri"/>
              <a:sym typeface="Calibri"/>
            </a:endParaRPr>
          </a:p>
        </p:txBody>
      </p:sp>
      <p:pic>
        <p:nvPicPr>
          <p:cNvPr id="137" name="Google Shape;137;g1ee4f95c8f2_0_635"/>
          <p:cNvPicPr preferRelativeResize="0"/>
          <p:nvPr/>
        </p:nvPicPr>
        <p:blipFill rotWithShape="1">
          <a:blip r:embed="rId3">
            <a:alphaModFix/>
          </a:blip>
          <a:srcRect/>
          <a:stretch/>
        </p:blipFill>
        <p:spPr>
          <a:xfrm>
            <a:off x="10099505" y="6266872"/>
            <a:ext cx="1987551" cy="56769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el und Inhalt" type="obj">
  <p:cSld name="OBJECT">
    <p:spTree>
      <p:nvGrpSpPr>
        <p:cNvPr id="1" name="Shape 138"/>
        <p:cNvGrpSpPr/>
        <p:nvPr/>
      </p:nvGrpSpPr>
      <p:grpSpPr>
        <a:xfrm>
          <a:off x="0" y="0"/>
          <a:ext cx="0" cy="0"/>
          <a:chOff x="0" y="0"/>
          <a:chExt cx="0" cy="0"/>
        </a:xfrm>
      </p:grpSpPr>
      <p:sp>
        <p:nvSpPr>
          <p:cNvPr id="139" name="Google Shape;139;g1ee4f95c8f2_0_646"/>
          <p:cNvSpPr txBox="1">
            <a:spLocks noGrp="1"/>
          </p:cNvSpPr>
          <p:nvPr>
            <p:ph type="title"/>
          </p:nvPr>
        </p:nvSpPr>
        <p:spPr>
          <a:xfrm>
            <a:off x="1097280" y="286604"/>
            <a:ext cx="10058400" cy="823800"/>
          </a:xfrm>
          <a:prstGeom prst="rect">
            <a:avLst/>
          </a:prstGeom>
          <a:noFill/>
          <a:ln>
            <a:noFill/>
          </a:ln>
        </p:spPr>
        <p:txBody>
          <a:bodyPr spcFirstLastPara="1" wrap="square" lIns="91425" tIns="45700" rIns="91425" bIns="45700" anchor="b" anchorCtr="0">
            <a:normAutofit/>
          </a:bodyPr>
          <a:lstStyle>
            <a:lvl1pPr lvl="0" algn="l" rtl="0">
              <a:lnSpc>
                <a:spcPct val="85000"/>
              </a:lnSpc>
              <a:spcBef>
                <a:spcPts val="0"/>
              </a:spcBef>
              <a:spcAft>
                <a:spcPts val="0"/>
              </a:spcAft>
              <a:buClr>
                <a:srgbClr val="3F3F3F"/>
              </a:buClr>
              <a:buSzPts val="32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40" name="Google Shape;140;g1ee4f95c8f2_0_646"/>
          <p:cNvSpPr txBox="1">
            <a:spLocks noGrp="1"/>
          </p:cNvSpPr>
          <p:nvPr>
            <p:ph type="body" idx="1"/>
          </p:nvPr>
        </p:nvSpPr>
        <p:spPr>
          <a:xfrm>
            <a:off x="1097280" y="1492624"/>
            <a:ext cx="10058400" cy="4376400"/>
          </a:xfrm>
          <a:prstGeom prst="rect">
            <a:avLst/>
          </a:prstGeom>
          <a:noFill/>
          <a:ln>
            <a:noFill/>
          </a:ln>
        </p:spPr>
        <p:txBody>
          <a:bodyPr spcFirstLastPara="1" wrap="square" lIns="0" tIns="45700" rIns="0" bIns="45700" anchor="t" anchorCtr="0">
            <a:normAutofit/>
          </a:bodyPr>
          <a:lstStyle>
            <a:lvl1pPr marL="457200" lvl="0" indent="-342900" algn="l" rtl="0">
              <a:lnSpc>
                <a:spcPct val="90000"/>
              </a:lnSpc>
              <a:spcBef>
                <a:spcPts val="1200"/>
              </a:spcBef>
              <a:spcAft>
                <a:spcPts val="0"/>
              </a:spcAft>
              <a:buSzPts val="1800"/>
              <a:buChar char=" "/>
              <a:defRPr/>
            </a:lvl1pPr>
            <a:lvl2pPr marL="914400" lvl="1" indent="-342900" algn="l" rtl="0">
              <a:lnSpc>
                <a:spcPct val="90000"/>
              </a:lnSpc>
              <a:spcBef>
                <a:spcPts val="200"/>
              </a:spcBef>
              <a:spcAft>
                <a:spcPts val="0"/>
              </a:spcAft>
              <a:buSzPts val="1800"/>
              <a:buChar char="◦"/>
              <a:defRPr/>
            </a:lvl2pPr>
            <a:lvl3pPr marL="1371600" lvl="2" indent="-342900" algn="l" rtl="0">
              <a:lnSpc>
                <a:spcPct val="90000"/>
              </a:lnSpc>
              <a:spcBef>
                <a:spcPts val="400"/>
              </a:spcBef>
              <a:spcAft>
                <a:spcPts val="0"/>
              </a:spcAft>
              <a:buSzPts val="1800"/>
              <a:buChar char="◦"/>
              <a:defRPr/>
            </a:lvl3pPr>
            <a:lvl4pPr marL="1828800" lvl="3" indent="-342900" algn="l" rtl="0">
              <a:lnSpc>
                <a:spcPct val="90000"/>
              </a:lnSpc>
              <a:spcBef>
                <a:spcPts val="400"/>
              </a:spcBef>
              <a:spcAft>
                <a:spcPts val="0"/>
              </a:spcAft>
              <a:buSzPts val="1800"/>
              <a:buChar char="◦"/>
              <a:defRPr/>
            </a:lvl4pPr>
            <a:lvl5pPr marL="2286000" lvl="4" indent="-342900" algn="l" rtl="0">
              <a:lnSpc>
                <a:spcPct val="90000"/>
              </a:lnSpc>
              <a:spcBef>
                <a:spcPts val="400"/>
              </a:spcBef>
              <a:spcAft>
                <a:spcPts val="0"/>
              </a:spcAft>
              <a:buSzPts val="1800"/>
              <a:buChar char="◦"/>
              <a:defRPr/>
            </a:lvl5pPr>
            <a:lvl6pPr marL="2743200" lvl="5" indent="-342900" algn="l" rtl="0">
              <a:lnSpc>
                <a:spcPct val="90000"/>
              </a:lnSpc>
              <a:spcBef>
                <a:spcPts val="400"/>
              </a:spcBef>
              <a:spcAft>
                <a:spcPts val="0"/>
              </a:spcAft>
              <a:buSzPts val="1800"/>
              <a:buChar char="◦"/>
              <a:defRPr/>
            </a:lvl6pPr>
            <a:lvl7pPr marL="3200400" lvl="6" indent="-342900" algn="l" rtl="0">
              <a:lnSpc>
                <a:spcPct val="90000"/>
              </a:lnSpc>
              <a:spcBef>
                <a:spcPts val="400"/>
              </a:spcBef>
              <a:spcAft>
                <a:spcPts val="0"/>
              </a:spcAft>
              <a:buSzPts val="1800"/>
              <a:buChar char="◦"/>
              <a:defRPr/>
            </a:lvl7pPr>
            <a:lvl8pPr marL="3657600" lvl="7" indent="-342900" algn="l" rtl="0">
              <a:lnSpc>
                <a:spcPct val="90000"/>
              </a:lnSpc>
              <a:spcBef>
                <a:spcPts val="400"/>
              </a:spcBef>
              <a:spcAft>
                <a:spcPts val="0"/>
              </a:spcAft>
              <a:buSzPts val="1800"/>
              <a:buChar char="◦"/>
              <a:defRPr/>
            </a:lvl8pPr>
            <a:lvl9pPr marL="4114800" lvl="8" indent="-342900" algn="l" rtl="0">
              <a:lnSpc>
                <a:spcPct val="90000"/>
              </a:lnSpc>
              <a:spcBef>
                <a:spcPts val="400"/>
              </a:spcBef>
              <a:spcAft>
                <a:spcPts val="400"/>
              </a:spcAft>
              <a:buSzPts val="1800"/>
              <a:buChar char="◦"/>
              <a:defRPr/>
            </a:lvl9pPr>
          </a:lstStyle>
          <a:p>
            <a:endParaRPr/>
          </a:p>
        </p:txBody>
      </p:sp>
      <p:sp>
        <p:nvSpPr>
          <p:cNvPr id="141" name="Google Shape;141;g1ee4f95c8f2_0_646"/>
          <p:cNvSpPr txBox="1">
            <a:spLocks noGrp="1"/>
          </p:cNvSpPr>
          <p:nvPr>
            <p:ph type="dt" idx="10"/>
          </p:nvPr>
        </p:nvSpPr>
        <p:spPr>
          <a:xfrm>
            <a:off x="1097280" y="6459785"/>
            <a:ext cx="24723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42" name="Google Shape;142;g1ee4f95c8f2_0_646"/>
          <p:cNvSpPr txBox="1">
            <a:spLocks noGrp="1"/>
          </p:cNvSpPr>
          <p:nvPr>
            <p:ph type="ftr" idx="11"/>
          </p:nvPr>
        </p:nvSpPr>
        <p:spPr>
          <a:xfrm>
            <a:off x="3686185" y="6459785"/>
            <a:ext cx="4822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Nur Titel" type="titleOnly">
  <p:cSld name="TITLE_ONLY">
    <p:spTree>
      <p:nvGrpSpPr>
        <p:cNvPr id="1" name="Shape 143"/>
        <p:cNvGrpSpPr/>
        <p:nvPr/>
      </p:nvGrpSpPr>
      <p:grpSpPr>
        <a:xfrm>
          <a:off x="0" y="0"/>
          <a:ext cx="0" cy="0"/>
          <a:chOff x="0" y="0"/>
          <a:chExt cx="0" cy="0"/>
        </a:xfrm>
      </p:grpSpPr>
      <p:sp>
        <p:nvSpPr>
          <p:cNvPr id="144" name="Google Shape;144;g1ee4f95c8f2_0_651"/>
          <p:cNvSpPr txBox="1">
            <a:spLocks noGrp="1"/>
          </p:cNvSpPr>
          <p:nvPr>
            <p:ph type="title"/>
          </p:nvPr>
        </p:nvSpPr>
        <p:spPr>
          <a:xfrm>
            <a:off x="1097280" y="286604"/>
            <a:ext cx="10058400" cy="823800"/>
          </a:xfrm>
          <a:prstGeom prst="rect">
            <a:avLst/>
          </a:prstGeom>
          <a:noFill/>
          <a:ln>
            <a:noFill/>
          </a:ln>
        </p:spPr>
        <p:txBody>
          <a:bodyPr spcFirstLastPara="1" wrap="square" lIns="91425" tIns="45700" rIns="91425" bIns="45700" anchor="b" anchorCtr="0">
            <a:normAutofit/>
          </a:bodyPr>
          <a:lstStyle>
            <a:lvl1pPr lvl="0" algn="l" rtl="0">
              <a:lnSpc>
                <a:spcPct val="85000"/>
              </a:lnSpc>
              <a:spcBef>
                <a:spcPts val="0"/>
              </a:spcBef>
              <a:spcAft>
                <a:spcPts val="0"/>
              </a:spcAft>
              <a:buClr>
                <a:srgbClr val="3F3F3F"/>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45" name="Google Shape;145;g1ee4f95c8f2_0_651"/>
          <p:cNvSpPr txBox="1">
            <a:spLocks noGrp="1"/>
          </p:cNvSpPr>
          <p:nvPr>
            <p:ph type="dt" idx="10"/>
          </p:nvPr>
        </p:nvSpPr>
        <p:spPr>
          <a:xfrm>
            <a:off x="1097280" y="6459785"/>
            <a:ext cx="24723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46" name="Google Shape;146;g1ee4f95c8f2_0_651"/>
          <p:cNvSpPr txBox="1">
            <a:spLocks noGrp="1"/>
          </p:cNvSpPr>
          <p:nvPr>
            <p:ph type="ftr" idx="11"/>
          </p:nvPr>
        </p:nvSpPr>
        <p:spPr>
          <a:xfrm>
            <a:off x="3686185" y="6459785"/>
            <a:ext cx="4822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Titelfolie mit Bild">
  <p:cSld name="Titelfolie mit Bild">
    <p:spTree>
      <p:nvGrpSpPr>
        <p:cNvPr id="1" name="Shape 147"/>
        <p:cNvGrpSpPr/>
        <p:nvPr/>
      </p:nvGrpSpPr>
      <p:grpSpPr>
        <a:xfrm>
          <a:off x="0" y="0"/>
          <a:ext cx="0" cy="0"/>
          <a:chOff x="0" y="0"/>
          <a:chExt cx="0" cy="0"/>
        </a:xfrm>
      </p:grpSpPr>
      <p:sp>
        <p:nvSpPr>
          <p:cNvPr id="148" name="Google Shape;148;g1ee4f95c8f2_0_655"/>
          <p:cNvSpPr/>
          <p:nvPr/>
        </p:nvSpPr>
        <p:spPr>
          <a:xfrm>
            <a:off x="1" y="6237586"/>
            <a:ext cx="12192000" cy="620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g1ee4f95c8f2_0_655"/>
          <p:cNvSpPr/>
          <p:nvPr/>
        </p:nvSpPr>
        <p:spPr>
          <a:xfrm>
            <a:off x="0" y="6171026"/>
            <a:ext cx="12192000" cy="66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0" name="Google Shape;150;g1ee4f95c8f2_0_655"/>
          <p:cNvPicPr preferRelativeResize="0"/>
          <p:nvPr/>
        </p:nvPicPr>
        <p:blipFill rotWithShape="1">
          <a:blip r:embed="rId2">
            <a:alphaModFix/>
          </a:blip>
          <a:srcRect/>
          <a:stretch/>
        </p:blipFill>
        <p:spPr>
          <a:xfrm>
            <a:off x="104945" y="6281603"/>
            <a:ext cx="1061484" cy="400384"/>
          </a:xfrm>
          <a:prstGeom prst="rect">
            <a:avLst/>
          </a:prstGeom>
          <a:noFill/>
          <a:ln>
            <a:noFill/>
          </a:ln>
        </p:spPr>
      </p:pic>
      <p:sp>
        <p:nvSpPr>
          <p:cNvPr id="151" name="Google Shape;151;g1ee4f95c8f2_0_655"/>
          <p:cNvSpPr txBox="1">
            <a:spLocks noGrp="1"/>
          </p:cNvSpPr>
          <p:nvPr>
            <p:ph type="ctrTitle"/>
          </p:nvPr>
        </p:nvSpPr>
        <p:spPr>
          <a:xfrm>
            <a:off x="1104900" y="2292094"/>
            <a:ext cx="5734200" cy="2219700"/>
          </a:xfrm>
          <a:prstGeom prst="rect">
            <a:avLst/>
          </a:prstGeom>
          <a:noFill/>
          <a:ln>
            <a:noFill/>
          </a:ln>
        </p:spPr>
        <p:txBody>
          <a:bodyPr spcFirstLastPara="1" wrap="square" lIns="91425" tIns="45700" rIns="91425" bIns="45700" anchor="ctr" anchorCtr="0">
            <a:normAutofit/>
          </a:bodyPr>
          <a:lstStyle>
            <a:lvl1pPr lvl="0" algn="l" rtl="0">
              <a:lnSpc>
                <a:spcPct val="85000"/>
              </a:lnSpc>
              <a:spcBef>
                <a:spcPts val="0"/>
              </a:spcBef>
              <a:spcAft>
                <a:spcPts val="0"/>
              </a:spcAft>
              <a:buClr>
                <a:srgbClr val="3F3F3F"/>
              </a:buClr>
              <a:buSzPts val="4000"/>
              <a:buFont typeface="Calibri"/>
              <a:buNone/>
              <a:defRPr sz="4000" cap="none"/>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52" name="Google Shape;152;g1ee4f95c8f2_0_655"/>
          <p:cNvSpPr txBox="1">
            <a:spLocks noGrp="1"/>
          </p:cNvSpPr>
          <p:nvPr>
            <p:ph type="subTitle" idx="1"/>
          </p:nvPr>
        </p:nvSpPr>
        <p:spPr>
          <a:xfrm>
            <a:off x="1104900" y="4511784"/>
            <a:ext cx="5734200" cy="955500"/>
          </a:xfrm>
          <a:prstGeom prst="rect">
            <a:avLst/>
          </a:prstGeom>
          <a:noFill/>
          <a:ln>
            <a:noFill/>
          </a:ln>
        </p:spPr>
        <p:txBody>
          <a:bodyPr spcFirstLastPara="1" wrap="square" lIns="0" tIns="45700" rIns="0" bIns="45700" anchor="t" anchorCtr="0">
            <a:normAutofit/>
          </a:bodyPr>
          <a:lstStyle>
            <a:lvl1pPr lvl="0" algn="l" rtl="0">
              <a:lnSpc>
                <a:spcPct val="90000"/>
              </a:lnSpc>
              <a:spcBef>
                <a:spcPts val="0"/>
              </a:spcBef>
              <a:spcAft>
                <a:spcPts val="0"/>
              </a:spcAft>
              <a:buSzPts val="1800"/>
              <a:buNone/>
              <a:defRPr sz="1800"/>
            </a:lvl1pPr>
            <a:lvl2pPr lvl="1" algn="ctr" rtl="0">
              <a:lnSpc>
                <a:spcPct val="90000"/>
              </a:lnSpc>
              <a:spcBef>
                <a:spcPts val="200"/>
              </a:spcBef>
              <a:spcAft>
                <a:spcPts val="0"/>
              </a:spcAft>
              <a:buSzPts val="2000"/>
              <a:buNone/>
              <a:defRPr sz="2000"/>
            </a:lvl2pPr>
            <a:lvl3pPr lvl="2" algn="ctr" rtl="0">
              <a:lnSpc>
                <a:spcPct val="90000"/>
              </a:lnSpc>
              <a:spcBef>
                <a:spcPts val="400"/>
              </a:spcBef>
              <a:spcAft>
                <a:spcPts val="0"/>
              </a:spcAft>
              <a:buSzPts val="1800"/>
              <a:buNone/>
              <a:defRPr sz="1800"/>
            </a:lvl3pPr>
            <a:lvl4pPr lvl="3" algn="ctr" rtl="0">
              <a:lnSpc>
                <a:spcPct val="90000"/>
              </a:lnSpc>
              <a:spcBef>
                <a:spcPts val="400"/>
              </a:spcBef>
              <a:spcAft>
                <a:spcPts val="0"/>
              </a:spcAft>
              <a:buSzPts val="1600"/>
              <a:buNone/>
              <a:defRPr sz="1600"/>
            </a:lvl4pPr>
            <a:lvl5pPr lvl="4" algn="ctr" rtl="0">
              <a:lnSpc>
                <a:spcPct val="90000"/>
              </a:lnSpc>
              <a:spcBef>
                <a:spcPts val="400"/>
              </a:spcBef>
              <a:spcAft>
                <a:spcPts val="0"/>
              </a:spcAft>
              <a:buSzPts val="1600"/>
              <a:buNone/>
              <a:defRPr sz="1600"/>
            </a:lvl5pPr>
            <a:lvl6pPr lvl="5" algn="ctr" rtl="0">
              <a:lnSpc>
                <a:spcPct val="90000"/>
              </a:lnSpc>
              <a:spcBef>
                <a:spcPts val="400"/>
              </a:spcBef>
              <a:spcAft>
                <a:spcPts val="0"/>
              </a:spcAft>
              <a:buSzPts val="1600"/>
              <a:buNone/>
              <a:defRPr sz="1600"/>
            </a:lvl6pPr>
            <a:lvl7pPr lvl="6" algn="ctr" rtl="0">
              <a:lnSpc>
                <a:spcPct val="90000"/>
              </a:lnSpc>
              <a:spcBef>
                <a:spcPts val="400"/>
              </a:spcBef>
              <a:spcAft>
                <a:spcPts val="0"/>
              </a:spcAft>
              <a:buSzPts val="1600"/>
              <a:buNone/>
              <a:defRPr sz="1600"/>
            </a:lvl7pPr>
            <a:lvl8pPr lvl="7" algn="ctr" rtl="0">
              <a:lnSpc>
                <a:spcPct val="90000"/>
              </a:lnSpc>
              <a:spcBef>
                <a:spcPts val="400"/>
              </a:spcBef>
              <a:spcAft>
                <a:spcPts val="0"/>
              </a:spcAft>
              <a:buSzPts val="1600"/>
              <a:buNone/>
              <a:defRPr sz="1600"/>
            </a:lvl8pPr>
            <a:lvl9pPr lvl="8" algn="ctr" rtl="0">
              <a:lnSpc>
                <a:spcPct val="90000"/>
              </a:lnSpc>
              <a:spcBef>
                <a:spcPts val="400"/>
              </a:spcBef>
              <a:spcAft>
                <a:spcPts val="400"/>
              </a:spcAft>
              <a:buSzPts val="1600"/>
              <a:buNone/>
              <a:defRPr sz="1600"/>
            </a:lvl9pPr>
          </a:lstStyle>
          <a:p>
            <a:endParaRPr/>
          </a:p>
        </p:txBody>
      </p:sp>
      <p:sp>
        <p:nvSpPr>
          <p:cNvPr id="153" name="Google Shape;153;g1ee4f95c8f2_0_655"/>
          <p:cNvSpPr>
            <a:spLocks noGrp="1"/>
          </p:cNvSpPr>
          <p:nvPr>
            <p:ph type="pic" idx="2"/>
          </p:nvPr>
        </p:nvSpPr>
        <p:spPr>
          <a:xfrm>
            <a:off x="6981063" y="1310656"/>
            <a:ext cx="5211000" cy="4208700"/>
          </a:xfrm>
          <a:prstGeom prst="rect">
            <a:avLst/>
          </a:prstGeom>
          <a:solidFill>
            <a:srgbClr val="CCCCCC"/>
          </a:solidFill>
          <a:ln>
            <a:noFill/>
          </a:ln>
        </p:spPr>
      </p:sp>
      <p:pic>
        <p:nvPicPr>
          <p:cNvPr id="154" name="Google Shape;154;g1ee4f95c8f2_0_655"/>
          <p:cNvPicPr preferRelativeResize="0"/>
          <p:nvPr/>
        </p:nvPicPr>
        <p:blipFill rotWithShape="1">
          <a:blip r:embed="rId3">
            <a:alphaModFix/>
          </a:blip>
          <a:srcRect/>
          <a:stretch/>
        </p:blipFill>
        <p:spPr>
          <a:xfrm>
            <a:off x="10099505" y="6266872"/>
            <a:ext cx="1987551" cy="567690"/>
          </a:xfrm>
          <a:prstGeom prst="rect">
            <a:avLst/>
          </a:prstGeom>
          <a:noFill/>
          <a:ln>
            <a:noFill/>
          </a:ln>
        </p:spPr>
      </p:pic>
      <p:sp>
        <p:nvSpPr>
          <p:cNvPr id="155" name="Google Shape;155;g1ee4f95c8f2_0_655"/>
          <p:cNvSpPr txBox="1"/>
          <p:nvPr/>
        </p:nvSpPr>
        <p:spPr>
          <a:xfrm>
            <a:off x="4376057" y="6360042"/>
            <a:ext cx="5340900" cy="818400"/>
          </a:xfrm>
          <a:prstGeom prst="rect">
            <a:avLst/>
          </a:prstGeom>
          <a:noFill/>
          <a:ln>
            <a:noFill/>
          </a:ln>
        </p:spPr>
        <p:txBody>
          <a:bodyPr spcFirstLastPara="1" wrap="square" lIns="91425" tIns="45700" rIns="91425" bIns="45700" anchor="t" anchorCtr="0">
            <a:normAutofit/>
          </a:bodyPr>
          <a:lstStyle/>
          <a:p>
            <a:pPr marL="0" marR="0" lvl="0" indent="0" algn="ctr" rtl="0">
              <a:spcBef>
                <a:spcPts val="0"/>
              </a:spcBef>
              <a:spcAft>
                <a:spcPts val="0"/>
              </a:spcAft>
              <a:buClr>
                <a:schemeClr val="accent1"/>
              </a:buClr>
              <a:buSzPts val="900"/>
              <a:buFont typeface="Noto Sans Symbols"/>
              <a:buNone/>
            </a:pPr>
            <a:r>
              <a:rPr lang="de-DE" sz="900">
                <a:solidFill>
                  <a:schemeClr val="lt1"/>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900">
              <a:solidFill>
                <a:schemeClr val="lt1"/>
              </a:solidFill>
              <a:latin typeface="Calibri"/>
              <a:ea typeface="Calibri"/>
              <a:cs typeface="Calibri"/>
              <a:sym typeface="Calibri"/>
            </a:endParaRPr>
          </a:p>
          <a:p>
            <a:pPr marL="0" marR="0" lvl="0" indent="0" algn="ctr" rtl="0">
              <a:spcBef>
                <a:spcPts val="1000"/>
              </a:spcBef>
              <a:spcAft>
                <a:spcPts val="0"/>
              </a:spcAft>
              <a:buClr>
                <a:schemeClr val="accent1"/>
              </a:buClr>
              <a:buSzPts val="2000"/>
              <a:buFont typeface="Noto Sans Symbols"/>
              <a:buNone/>
            </a:pPr>
            <a:endParaRPr sz="2000">
              <a:solidFill>
                <a:schemeClr val="lt1"/>
              </a:solidFill>
              <a:latin typeface="Calibri"/>
              <a:ea typeface="Calibri"/>
              <a:cs typeface="Calibri"/>
              <a:sym typeface="Calibri"/>
            </a:endParaRPr>
          </a:p>
        </p:txBody>
      </p:sp>
      <p:pic>
        <p:nvPicPr>
          <p:cNvPr id="156" name="Google Shape;156;g1ee4f95c8f2_0_655"/>
          <p:cNvPicPr preferRelativeResize="0"/>
          <p:nvPr/>
        </p:nvPicPr>
        <p:blipFill rotWithShape="1">
          <a:blip r:embed="rId4">
            <a:alphaModFix/>
          </a:blip>
          <a:srcRect/>
          <a:stretch/>
        </p:blipFill>
        <p:spPr>
          <a:xfrm>
            <a:off x="10736826" y="23437"/>
            <a:ext cx="1460090" cy="144330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Titelfolie" type="title">
  <p:cSld name="TITLE">
    <p:spTree>
      <p:nvGrpSpPr>
        <p:cNvPr id="1" name="Shape 157"/>
        <p:cNvGrpSpPr/>
        <p:nvPr/>
      </p:nvGrpSpPr>
      <p:grpSpPr>
        <a:xfrm>
          <a:off x="0" y="0"/>
          <a:ext cx="0" cy="0"/>
          <a:chOff x="0" y="0"/>
          <a:chExt cx="0" cy="0"/>
        </a:xfrm>
      </p:grpSpPr>
      <p:sp>
        <p:nvSpPr>
          <p:cNvPr id="158" name="Google Shape;158;g1ee4f95c8f2_0_665"/>
          <p:cNvSpPr/>
          <p:nvPr/>
        </p:nvSpPr>
        <p:spPr>
          <a:xfrm>
            <a:off x="1" y="6237586"/>
            <a:ext cx="12192000" cy="620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g1ee4f95c8f2_0_665"/>
          <p:cNvSpPr/>
          <p:nvPr/>
        </p:nvSpPr>
        <p:spPr>
          <a:xfrm>
            <a:off x="0" y="6171026"/>
            <a:ext cx="12192000" cy="66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g1ee4f95c8f2_0_665"/>
          <p:cNvSpPr txBox="1">
            <a:spLocks noGrp="1"/>
          </p:cNvSpPr>
          <p:nvPr>
            <p:ph type="ctrTitle"/>
          </p:nvPr>
        </p:nvSpPr>
        <p:spPr>
          <a:xfrm>
            <a:off x="1097280" y="758952"/>
            <a:ext cx="10058400" cy="3566100"/>
          </a:xfrm>
          <a:prstGeom prst="rect">
            <a:avLst/>
          </a:prstGeom>
          <a:noFill/>
          <a:ln>
            <a:noFill/>
          </a:ln>
        </p:spPr>
        <p:txBody>
          <a:bodyPr spcFirstLastPara="1" wrap="square" lIns="91425" tIns="45700" rIns="91425" bIns="45700" anchor="b" anchorCtr="0">
            <a:normAutofit/>
          </a:bodyPr>
          <a:lstStyle>
            <a:lvl1pPr lvl="0" algn="l" rtl="0">
              <a:lnSpc>
                <a:spcPct val="85000"/>
              </a:lnSpc>
              <a:spcBef>
                <a:spcPts val="0"/>
              </a:spcBef>
              <a:spcAft>
                <a:spcPts val="0"/>
              </a:spcAft>
              <a:buClr>
                <a:srgbClr val="262626"/>
              </a:buClr>
              <a:buSzPts val="8000"/>
              <a:buFont typeface="Calibri"/>
              <a:buNone/>
              <a:defRPr sz="8000">
                <a:solidFill>
                  <a:srgbClr val="262626"/>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61" name="Google Shape;161;g1ee4f95c8f2_0_665"/>
          <p:cNvSpPr txBox="1">
            <a:spLocks noGrp="1"/>
          </p:cNvSpPr>
          <p:nvPr>
            <p:ph type="subTitle" idx="1"/>
          </p:nvPr>
        </p:nvSpPr>
        <p:spPr>
          <a:xfrm>
            <a:off x="1100051" y="4455620"/>
            <a:ext cx="10058400" cy="1143000"/>
          </a:xfrm>
          <a:prstGeom prst="rect">
            <a:avLst/>
          </a:prstGeom>
          <a:noFill/>
          <a:ln>
            <a:noFill/>
          </a:ln>
        </p:spPr>
        <p:txBody>
          <a:bodyPr spcFirstLastPara="1" wrap="square" lIns="91425" tIns="45700" rIns="91425" bIns="45700" anchor="t" anchorCtr="0">
            <a:normAutofit/>
          </a:bodyPr>
          <a:lstStyle>
            <a:lvl1pPr lvl="0" algn="l" rtl="0">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lvl="1" algn="ctr" rtl="0">
              <a:lnSpc>
                <a:spcPct val="90000"/>
              </a:lnSpc>
              <a:spcBef>
                <a:spcPts val="200"/>
              </a:spcBef>
              <a:spcAft>
                <a:spcPts val="0"/>
              </a:spcAft>
              <a:buSzPts val="2400"/>
              <a:buNone/>
              <a:defRPr sz="2400"/>
            </a:lvl2pPr>
            <a:lvl3pPr lvl="2" algn="ctr" rtl="0">
              <a:lnSpc>
                <a:spcPct val="90000"/>
              </a:lnSpc>
              <a:spcBef>
                <a:spcPts val="400"/>
              </a:spcBef>
              <a:spcAft>
                <a:spcPts val="0"/>
              </a:spcAft>
              <a:buSzPts val="2400"/>
              <a:buNone/>
              <a:defRPr sz="2400"/>
            </a:lvl3pPr>
            <a:lvl4pPr lvl="3" algn="ctr" rtl="0">
              <a:lnSpc>
                <a:spcPct val="90000"/>
              </a:lnSpc>
              <a:spcBef>
                <a:spcPts val="400"/>
              </a:spcBef>
              <a:spcAft>
                <a:spcPts val="0"/>
              </a:spcAft>
              <a:buSzPts val="2000"/>
              <a:buNone/>
              <a:defRPr sz="2000"/>
            </a:lvl4pPr>
            <a:lvl5pPr lvl="4" algn="ctr" rtl="0">
              <a:lnSpc>
                <a:spcPct val="90000"/>
              </a:lnSpc>
              <a:spcBef>
                <a:spcPts val="400"/>
              </a:spcBef>
              <a:spcAft>
                <a:spcPts val="0"/>
              </a:spcAft>
              <a:buSzPts val="2000"/>
              <a:buNone/>
              <a:defRPr sz="2000"/>
            </a:lvl5pPr>
            <a:lvl6pPr lvl="5" algn="ctr" rtl="0">
              <a:lnSpc>
                <a:spcPct val="90000"/>
              </a:lnSpc>
              <a:spcBef>
                <a:spcPts val="400"/>
              </a:spcBef>
              <a:spcAft>
                <a:spcPts val="0"/>
              </a:spcAft>
              <a:buSzPts val="2000"/>
              <a:buNone/>
              <a:defRPr sz="2000"/>
            </a:lvl6pPr>
            <a:lvl7pPr lvl="6" algn="ctr" rtl="0">
              <a:lnSpc>
                <a:spcPct val="90000"/>
              </a:lnSpc>
              <a:spcBef>
                <a:spcPts val="400"/>
              </a:spcBef>
              <a:spcAft>
                <a:spcPts val="0"/>
              </a:spcAft>
              <a:buSzPts val="2000"/>
              <a:buNone/>
              <a:defRPr sz="2000"/>
            </a:lvl7pPr>
            <a:lvl8pPr lvl="7" algn="ctr" rtl="0">
              <a:lnSpc>
                <a:spcPct val="90000"/>
              </a:lnSpc>
              <a:spcBef>
                <a:spcPts val="400"/>
              </a:spcBef>
              <a:spcAft>
                <a:spcPts val="0"/>
              </a:spcAft>
              <a:buSzPts val="2000"/>
              <a:buNone/>
              <a:defRPr sz="2000"/>
            </a:lvl8pPr>
            <a:lvl9pPr lvl="8" algn="ctr" rtl="0">
              <a:lnSpc>
                <a:spcPct val="90000"/>
              </a:lnSpc>
              <a:spcBef>
                <a:spcPts val="400"/>
              </a:spcBef>
              <a:spcAft>
                <a:spcPts val="400"/>
              </a:spcAft>
              <a:buSzPts val="2000"/>
              <a:buNone/>
              <a:defRPr sz="2000"/>
            </a:lvl9pPr>
          </a:lstStyle>
          <a:p>
            <a:endParaRPr/>
          </a:p>
        </p:txBody>
      </p:sp>
      <p:sp>
        <p:nvSpPr>
          <p:cNvPr id="162" name="Google Shape;162;g1ee4f95c8f2_0_665"/>
          <p:cNvSpPr txBox="1">
            <a:spLocks noGrp="1"/>
          </p:cNvSpPr>
          <p:nvPr>
            <p:ph type="dt" idx="10"/>
          </p:nvPr>
        </p:nvSpPr>
        <p:spPr>
          <a:xfrm>
            <a:off x="1097280" y="6459785"/>
            <a:ext cx="24723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cxnSp>
        <p:nvCxnSpPr>
          <p:cNvPr id="163" name="Google Shape;163;g1ee4f95c8f2_0_665"/>
          <p:cNvCxnSpPr/>
          <p:nvPr/>
        </p:nvCxnSpPr>
        <p:spPr>
          <a:xfrm>
            <a:off x="1207658" y="4343400"/>
            <a:ext cx="9875400" cy="0"/>
          </a:xfrm>
          <a:prstGeom prst="straightConnector1">
            <a:avLst/>
          </a:prstGeom>
          <a:noFill/>
          <a:ln w="9525" cap="flat" cmpd="sng">
            <a:solidFill>
              <a:srgbClr val="7F7F7F"/>
            </a:solidFill>
            <a:prstDash val="solid"/>
            <a:round/>
            <a:headEnd type="none" w="sm" len="sm"/>
            <a:tailEnd type="none" w="sm" len="sm"/>
          </a:ln>
        </p:spPr>
      </p:cxnSp>
      <p:pic>
        <p:nvPicPr>
          <p:cNvPr id="164" name="Google Shape;164;g1ee4f95c8f2_0_665"/>
          <p:cNvPicPr preferRelativeResize="0"/>
          <p:nvPr/>
        </p:nvPicPr>
        <p:blipFill rotWithShape="1">
          <a:blip r:embed="rId2">
            <a:alphaModFix/>
          </a:blip>
          <a:srcRect/>
          <a:stretch/>
        </p:blipFill>
        <p:spPr>
          <a:xfrm>
            <a:off x="10099505" y="6266872"/>
            <a:ext cx="1987551" cy="567690"/>
          </a:xfrm>
          <a:prstGeom prst="rect">
            <a:avLst/>
          </a:prstGeom>
          <a:noFill/>
          <a:ln>
            <a:noFill/>
          </a:ln>
        </p:spPr>
      </p:pic>
      <p:sp>
        <p:nvSpPr>
          <p:cNvPr id="165" name="Google Shape;165;g1ee4f95c8f2_0_665"/>
          <p:cNvSpPr txBox="1"/>
          <p:nvPr/>
        </p:nvSpPr>
        <p:spPr>
          <a:xfrm>
            <a:off x="4376057" y="6360042"/>
            <a:ext cx="5340900" cy="818400"/>
          </a:xfrm>
          <a:prstGeom prst="rect">
            <a:avLst/>
          </a:prstGeom>
          <a:noFill/>
          <a:ln>
            <a:noFill/>
          </a:ln>
        </p:spPr>
        <p:txBody>
          <a:bodyPr spcFirstLastPara="1" wrap="square" lIns="91425" tIns="45700" rIns="91425" bIns="45700" anchor="t" anchorCtr="0">
            <a:normAutofit/>
          </a:bodyPr>
          <a:lstStyle/>
          <a:p>
            <a:pPr marL="0" marR="0" lvl="0" indent="0" algn="ctr" rtl="0">
              <a:spcBef>
                <a:spcPts val="0"/>
              </a:spcBef>
              <a:spcAft>
                <a:spcPts val="0"/>
              </a:spcAft>
              <a:buClr>
                <a:schemeClr val="accent1"/>
              </a:buClr>
              <a:buSzPts val="900"/>
              <a:buFont typeface="Noto Sans Symbols"/>
              <a:buNone/>
            </a:pPr>
            <a:r>
              <a:rPr lang="de-DE" sz="900">
                <a:solidFill>
                  <a:schemeClr val="lt1"/>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900">
              <a:solidFill>
                <a:schemeClr val="lt1"/>
              </a:solidFill>
              <a:latin typeface="Calibri"/>
              <a:ea typeface="Calibri"/>
              <a:cs typeface="Calibri"/>
              <a:sym typeface="Calibri"/>
            </a:endParaRPr>
          </a:p>
          <a:p>
            <a:pPr marL="0" marR="0" lvl="0" indent="0" algn="ctr" rtl="0">
              <a:spcBef>
                <a:spcPts val="1000"/>
              </a:spcBef>
              <a:spcAft>
                <a:spcPts val="0"/>
              </a:spcAft>
              <a:buClr>
                <a:schemeClr val="accent1"/>
              </a:buClr>
              <a:buSzPts val="2000"/>
              <a:buFont typeface="Noto Sans Symbols"/>
              <a:buNone/>
            </a:pPr>
            <a:endParaRPr sz="2000">
              <a:solidFill>
                <a:schemeClr val="lt1"/>
              </a:solidFill>
              <a:latin typeface="Calibri"/>
              <a:ea typeface="Calibri"/>
              <a:cs typeface="Calibri"/>
              <a:sym typeface="Calibri"/>
            </a:endParaRPr>
          </a:p>
        </p:txBody>
      </p:sp>
      <p:pic>
        <p:nvPicPr>
          <p:cNvPr id="166" name="Google Shape;166;g1ee4f95c8f2_0_665"/>
          <p:cNvPicPr preferRelativeResize="0"/>
          <p:nvPr/>
        </p:nvPicPr>
        <p:blipFill rotWithShape="1">
          <a:blip r:embed="rId3">
            <a:alphaModFix/>
          </a:blip>
          <a:srcRect/>
          <a:stretch/>
        </p:blipFill>
        <p:spPr>
          <a:xfrm>
            <a:off x="104945" y="6281603"/>
            <a:ext cx="1061484" cy="400384"/>
          </a:xfrm>
          <a:prstGeom prst="rect">
            <a:avLst/>
          </a:prstGeom>
          <a:noFill/>
          <a:ln>
            <a:noFill/>
          </a:ln>
        </p:spPr>
      </p:pic>
      <p:pic>
        <p:nvPicPr>
          <p:cNvPr id="167" name="Google Shape;167;g1ee4f95c8f2_0_665"/>
          <p:cNvPicPr preferRelativeResize="0"/>
          <p:nvPr/>
        </p:nvPicPr>
        <p:blipFill rotWithShape="1">
          <a:blip r:embed="rId4">
            <a:alphaModFix/>
          </a:blip>
          <a:srcRect/>
          <a:stretch/>
        </p:blipFill>
        <p:spPr>
          <a:xfrm>
            <a:off x="10736826" y="23437"/>
            <a:ext cx="1460090" cy="144330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Abschnitts-&#10;überschrift" type="secHead">
  <p:cSld name="SECTION_HEADER">
    <p:bg>
      <p:bgPr>
        <a:solidFill>
          <a:schemeClr val="lt1"/>
        </a:solidFill>
        <a:effectLst/>
      </p:bgPr>
    </p:bg>
    <p:spTree>
      <p:nvGrpSpPr>
        <p:cNvPr id="1" name="Shape 168"/>
        <p:cNvGrpSpPr/>
        <p:nvPr/>
      </p:nvGrpSpPr>
      <p:grpSpPr>
        <a:xfrm>
          <a:off x="0" y="0"/>
          <a:ext cx="0" cy="0"/>
          <a:chOff x="0" y="0"/>
          <a:chExt cx="0" cy="0"/>
        </a:xfrm>
      </p:grpSpPr>
      <p:sp>
        <p:nvSpPr>
          <p:cNvPr id="169" name="Google Shape;169;g1ee4f95c8f2_0_676"/>
          <p:cNvSpPr/>
          <p:nvPr/>
        </p:nvSpPr>
        <p:spPr>
          <a:xfrm>
            <a:off x="1" y="6237586"/>
            <a:ext cx="12192000" cy="620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g1ee4f95c8f2_0_676"/>
          <p:cNvSpPr/>
          <p:nvPr/>
        </p:nvSpPr>
        <p:spPr>
          <a:xfrm>
            <a:off x="0" y="6171026"/>
            <a:ext cx="12192000" cy="66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71" name="Google Shape;171;g1ee4f95c8f2_0_676"/>
          <p:cNvPicPr preferRelativeResize="0"/>
          <p:nvPr/>
        </p:nvPicPr>
        <p:blipFill rotWithShape="1">
          <a:blip r:embed="rId2">
            <a:alphaModFix/>
          </a:blip>
          <a:srcRect/>
          <a:stretch/>
        </p:blipFill>
        <p:spPr>
          <a:xfrm>
            <a:off x="104945" y="6281603"/>
            <a:ext cx="1061484" cy="400384"/>
          </a:xfrm>
          <a:prstGeom prst="rect">
            <a:avLst/>
          </a:prstGeom>
          <a:noFill/>
          <a:ln>
            <a:noFill/>
          </a:ln>
        </p:spPr>
      </p:pic>
      <p:sp>
        <p:nvSpPr>
          <p:cNvPr id="172" name="Google Shape;172;g1ee4f95c8f2_0_676"/>
          <p:cNvSpPr txBox="1">
            <a:spLocks noGrp="1"/>
          </p:cNvSpPr>
          <p:nvPr>
            <p:ph type="title"/>
          </p:nvPr>
        </p:nvSpPr>
        <p:spPr>
          <a:xfrm>
            <a:off x="1097280" y="758952"/>
            <a:ext cx="10058400" cy="3566100"/>
          </a:xfrm>
          <a:prstGeom prst="rect">
            <a:avLst/>
          </a:prstGeom>
          <a:noFill/>
          <a:ln>
            <a:noFill/>
          </a:ln>
        </p:spPr>
        <p:txBody>
          <a:bodyPr spcFirstLastPara="1" wrap="square" lIns="91425" tIns="45700" rIns="91425" bIns="45700" anchor="b" anchorCtr="0">
            <a:normAutofit/>
          </a:bodyPr>
          <a:lstStyle>
            <a:lvl1pPr lvl="0" algn="l" rtl="0">
              <a:lnSpc>
                <a:spcPct val="85000"/>
              </a:lnSpc>
              <a:spcBef>
                <a:spcPts val="0"/>
              </a:spcBef>
              <a:spcAft>
                <a:spcPts val="0"/>
              </a:spcAft>
              <a:buClr>
                <a:srgbClr val="262626"/>
              </a:buClr>
              <a:buSzPts val="8000"/>
              <a:buFont typeface="Calibri"/>
              <a:buNone/>
              <a:defRPr sz="8000" b="0">
                <a:solidFill>
                  <a:srgbClr val="262626"/>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73" name="Google Shape;173;g1ee4f95c8f2_0_676"/>
          <p:cNvSpPr txBox="1">
            <a:spLocks noGrp="1"/>
          </p:cNvSpPr>
          <p:nvPr>
            <p:ph type="body" idx="1"/>
          </p:nvPr>
        </p:nvSpPr>
        <p:spPr>
          <a:xfrm>
            <a:off x="1097280" y="4453128"/>
            <a:ext cx="10058400" cy="11430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marL="914400" lvl="1" indent="-228600" algn="l" rtl="0">
              <a:lnSpc>
                <a:spcPct val="90000"/>
              </a:lnSpc>
              <a:spcBef>
                <a:spcPts val="200"/>
              </a:spcBef>
              <a:spcAft>
                <a:spcPts val="0"/>
              </a:spcAft>
              <a:buSzPts val="1800"/>
              <a:buNone/>
              <a:defRPr sz="1800">
                <a:solidFill>
                  <a:srgbClr val="888888"/>
                </a:solidFill>
              </a:defRPr>
            </a:lvl2pPr>
            <a:lvl3pPr marL="1371600" lvl="2" indent="-228600" algn="l" rtl="0">
              <a:lnSpc>
                <a:spcPct val="90000"/>
              </a:lnSpc>
              <a:spcBef>
                <a:spcPts val="400"/>
              </a:spcBef>
              <a:spcAft>
                <a:spcPts val="0"/>
              </a:spcAft>
              <a:buSzPts val="1600"/>
              <a:buNone/>
              <a:defRPr sz="1600">
                <a:solidFill>
                  <a:srgbClr val="888888"/>
                </a:solidFill>
              </a:defRPr>
            </a:lvl3pPr>
            <a:lvl4pPr marL="1828800" lvl="3" indent="-228600" algn="l" rtl="0">
              <a:lnSpc>
                <a:spcPct val="90000"/>
              </a:lnSpc>
              <a:spcBef>
                <a:spcPts val="400"/>
              </a:spcBef>
              <a:spcAft>
                <a:spcPts val="0"/>
              </a:spcAft>
              <a:buSzPts val="1400"/>
              <a:buNone/>
              <a:defRPr sz="1400">
                <a:solidFill>
                  <a:srgbClr val="888888"/>
                </a:solidFill>
              </a:defRPr>
            </a:lvl4pPr>
            <a:lvl5pPr marL="2286000" lvl="4" indent="-228600" algn="l" rtl="0">
              <a:lnSpc>
                <a:spcPct val="90000"/>
              </a:lnSpc>
              <a:spcBef>
                <a:spcPts val="400"/>
              </a:spcBef>
              <a:spcAft>
                <a:spcPts val="0"/>
              </a:spcAft>
              <a:buSzPts val="1400"/>
              <a:buNone/>
              <a:defRPr sz="1400">
                <a:solidFill>
                  <a:srgbClr val="888888"/>
                </a:solidFill>
              </a:defRPr>
            </a:lvl5pPr>
            <a:lvl6pPr marL="2743200" lvl="5" indent="-228600" algn="l" rtl="0">
              <a:lnSpc>
                <a:spcPct val="90000"/>
              </a:lnSpc>
              <a:spcBef>
                <a:spcPts val="400"/>
              </a:spcBef>
              <a:spcAft>
                <a:spcPts val="0"/>
              </a:spcAft>
              <a:buSzPts val="1400"/>
              <a:buNone/>
              <a:defRPr sz="1400">
                <a:solidFill>
                  <a:srgbClr val="888888"/>
                </a:solidFill>
              </a:defRPr>
            </a:lvl6pPr>
            <a:lvl7pPr marL="3200400" lvl="6" indent="-228600" algn="l" rtl="0">
              <a:lnSpc>
                <a:spcPct val="90000"/>
              </a:lnSpc>
              <a:spcBef>
                <a:spcPts val="400"/>
              </a:spcBef>
              <a:spcAft>
                <a:spcPts val="0"/>
              </a:spcAft>
              <a:buSzPts val="1400"/>
              <a:buNone/>
              <a:defRPr sz="1400">
                <a:solidFill>
                  <a:srgbClr val="888888"/>
                </a:solidFill>
              </a:defRPr>
            </a:lvl7pPr>
            <a:lvl8pPr marL="3657600" lvl="7" indent="-228600" algn="l" rtl="0">
              <a:lnSpc>
                <a:spcPct val="90000"/>
              </a:lnSpc>
              <a:spcBef>
                <a:spcPts val="400"/>
              </a:spcBef>
              <a:spcAft>
                <a:spcPts val="0"/>
              </a:spcAft>
              <a:buSzPts val="1400"/>
              <a:buNone/>
              <a:defRPr sz="1400">
                <a:solidFill>
                  <a:srgbClr val="888888"/>
                </a:solidFill>
              </a:defRPr>
            </a:lvl8pPr>
            <a:lvl9pPr marL="4114800" lvl="8" indent="-228600" algn="l" rtl="0">
              <a:lnSpc>
                <a:spcPct val="90000"/>
              </a:lnSpc>
              <a:spcBef>
                <a:spcPts val="400"/>
              </a:spcBef>
              <a:spcAft>
                <a:spcPts val="400"/>
              </a:spcAft>
              <a:buSzPts val="1400"/>
              <a:buNone/>
              <a:defRPr sz="1400">
                <a:solidFill>
                  <a:srgbClr val="888888"/>
                </a:solidFill>
              </a:defRPr>
            </a:lvl9pPr>
          </a:lstStyle>
          <a:p>
            <a:endParaRPr/>
          </a:p>
        </p:txBody>
      </p:sp>
      <p:sp>
        <p:nvSpPr>
          <p:cNvPr id="174" name="Google Shape;174;g1ee4f95c8f2_0_676"/>
          <p:cNvSpPr txBox="1">
            <a:spLocks noGrp="1"/>
          </p:cNvSpPr>
          <p:nvPr>
            <p:ph type="dt" idx="10"/>
          </p:nvPr>
        </p:nvSpPr>
        <p:spPr>
          <a:xfrm>
            <a:off x="1097280" y="6459785"/>
            <a:ext cx="24723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75" name="Google Shape;175;g1ee4f95c8f2_0_676"/>
          <p:cNvSpPr txBox="1">
            <a:spLocks noGrp="1"/>
          </p:cNvSpPr>
          <p:nvPr>
            <p:ph type="ftr" idx="11"/>
          </p:nvPr>
        </p:nvSpPr>
        <p:spPr>
          <a:xfrm>
            <a:off x="3686185" y="6459785"/>
            <a:ext cx="4822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cxnSp>
        <p:nvCxnSpPr>
          <p:cNvPr id="176" name="Google Shape;176;g1ee4f95c8f2_0_676"/>
          <p:cNvCxnSpPr/>
          <p:nvPr/>
        </p:nvCxnSpPr>
        <p:spPr>
          <a:xfrm>
            <a:off x="1207658" y="4343400"/>
            <a:ext cx="9875400" cy="0"/>
          </a:xfrm>
          <a:prstGeom prst="straightConnector1">
            <a:avLst/>
          </a:prstGeom>
          <a:noFill/>
          <a:ln w="9525" cap="flat" cmpd="sng">
            <a:solidFill>
              <a:srgbClr val="7F7F7F"/>
            </a:solidFill>
            <a:prstDash val="solid"/>
            <a:round/>
            <a:headEnd type="none" w="sm" len="sm"/>
            <a:tailEnd type="none" w="sm" len="sm"/>
          </a:ln>
        </p:spPr>
      </p:cxnSp>
      <p:pic>
        <p:nvPicPr>
          <p:cNvPr id="177" name="Google Shape;177;g1ee4f95c8f2_0_676"/>
          <p:cNvPicPr preferRelativeResize="0"/>
          <p:nvPr/>
        </p:nvPicPr>
        <p:blipFill rotWithShape="1">
          <a:blip r:embed="rId3">
            <a:alphaModFix/>
          </a:blip>
          <a:srcRect/>
          <a:stretch/>
        </p:blipFill>
        <p:spPr>
          <a:xfrm>
            <a:off x="10099505" y="6266872"/>
            <a:ext cx="1987551" cy="567690"/>
          </a:xfrm>
          <a:prstGeom prst="rect">
            <a:avLst/>
          </a:prstGeom>
          <a:noFill/>
          <a:ln>
            <a:noFill/>
          </a:ln>
        </p:spPr>
      </p:pic>
      <p:sp>
        <p:nvSpPr>
          <p:cNvPr id="178" name="Google Shape;178;g1ee4f95c8f2_0_676"/>
          <p:cNvSpPr txBox="1"/>
          <p:nvPr/>
        </p:nvSpPr>
        <p:spPr>
          <a:xfrm>
            <a:off x="4376057" y="6360042"/>
            <a:ext cx="5340900" cy="818400"/>
          </a:xfrm>
          <a:prstGeom prst="rect">
            <a:avLst/>
          </a:prstGeom>
          <a:noFill/>
          <a:ln>
            <a:noFill/>
          </a:ln>
        </p:spPr>
        <p:txBody>
          <a:bodyPr spcFirstLastPara="1" wrap="square" lIns="91425" tIns="45700" rIns="91425" bIns="45700" anchor="t" anchorCtr="0">
            <a:normAutofit/>
          </a:bodyPr>
          <a:lstStyle/>
          <a:p>
            <a:pPr marL="0" marR="0" lvl="0" indent="0" algn="ctr" rtl="0">
              <a:spcBef>
                <a:spcPts val="0"/>
              </a:spcBef>
              <a:spcAft>
                <a:spcPts val="0"/>
              </a:spcAft>
              <a:buClr>
                <a:schemeClr val="accent1"/>
              </a:buClr>
              <a:buSzPts val="900"/>
              <a:buFont typeface="Noto Sans Symbols"/>
              <a:buNone/>
            </a:pPr>
            <a:r>
              <a:rPr lang="de-DE" sz="900">
                <a:solidFill>
                  <a:schemeClr val="lt1"/>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900">
              <a:solidFill>
                <a:schemeClr val="lt1"/>
              </a:solidFill>
              <a:latin typeface="Calibri"/>
              <a:ea typeface="Calibri"/>
              <a:cs typeface="Calibri"/>
              <a:sym typeface="Calibri"/>
            </a:endParaRPr>
          </a:p>
          <a:p>
            <a:pPr marL="0" marR="0" lvl="0" indent="0" algn="ctr" rtl="0">
              <a:spcBef>
                <a:spcPts val="1000"/>
              </a:spcBef>
              <a:spcAft>
                <a:spcPts val="0"/>
              </a:spcAft>
              <a:buClr>
                <a:schemeClr val="accent1"/>
              </a:buClr>
              <a:buSzPts val="2000"/>
              <a:buFont typeface="Noto Sans Symbols"/>
              <a:buNone/>
            </a:pPr>
            <a:endParaRPr sz="2000">
              <a:solidFill>
                <a:schemeClr val="lt1"/>
              </a:solidFill>
              <a:latin typeface="Calibri"/>
              <a:ea typeface="Calibri"/>
              <a:cs typeface="Calibri"/>
              <a:sym typeface="Calibri"/>
            </a:endParaRPr>
          </a:p>
        </p:txBody>
      </p:sp>
      <p:pic>
        <p:nvPicPr>
          <p:cNvPr id="179" name="Google Shape;179;g1ee4f95c8f2_0_676"/>
          <p:cNvPicPr preferRelativeResize="0"/>
          <p:nvPr/>
        </p:nvPicPr>
        <p:blipFill rotWithShape="1">
          <a:blip r:embed="rId4">
            <a:alphaModFix/>
          </a:blip>
          <a:srcRect/>
          <a:stretch/>
        </p:blipFill>
        <p:spPr>
          <a:xfrm>
            <a:off x="10736826" y="23437"/>
            <a:ext cx="1460090" cy="1443305"/>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Zwei Inhalte" type="twoObj">
  <p:cSld name="TWO_OBJECTS">
    <p:spTree>
      <p:nvGrpSpPr>
        <p:cNvPr id="1" name="Shape 180"/>
        <p:cNvGrpSpPr/>
        <p:nvPr/>
      </p:nvGrpSpPr>
      <p:grpSpPr>
        <a:xfrm>
          <a:off x="0" y="0"/>
          <a:ext cx="0" cy="0"/>
          <a:chOff x="0" y="0"/>
          <a:chExt cx="0" cy="0"/>
        </a:xfrm>
      </p:grpSpPr>
      <p:sp>
        <p:nvSpPr>
          <p:cNvPr id="181" name="Google Shape;181;g1ee4f95c8f2_0_688"/>
          <p:cNvSpPr txBox="1">
            <a:spLocks noGrp="1"/>
          </p:cNvSpPr>
          <p:nvPr>
            <p:ph type="title"/>
          </p:nvPr>
        </p:nvSpPr>
        <p:spPr>
          <a:xfrm>
            <a:off x="1097280" y="286603"/>
            <a:ext cx="10058400" cy="1450800"/>
          </a:xfrm>
          <a:prstGeom prst="rect">
            <a:avLst/>
          </a:prstGeom>
          <a:noFill/>
          <a:ln>
            <a:noFill/>
          </a:ln>
        </p:spPr>
        <p:txBody>
          <a:bodyPr spcFirstLastPara="1" wrap="square" lIns="91425" tIns="45700" rIns="91425" bIns="45700" anchor="b" anchorCtr="0">
            <a:normAutofit/>
          </a:bodyPr>
          <a:lstStyle>
            <a:lvl1pPr lvl="0" algn="l" rtl="0">
              <a:lnSpc>
                <a:spcPct val="85000"/>
              </a:lnSpc>
              <a:spcBef>
                <a:spcPts val="0"/>
              </a:spcBef>
              <a:spcAft>
                <a:spcPts val="0"/>
              </a:spcAft>
              <a:buClr>
                <a:srgbClr val="3F3F3F"/>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82" name="Google Shape;182;g1ee4f95c8f2_0_688"/>
          <p:cNvSpPr txBox="1">
            <a:spLocks noGrp="1"/>
          </p:cNvSpPr>
          <p:nvPr>
            <p:ph type="body" idx="1"/>
          </p:nvPr>
        </p:nvSpPr>
        <p:spPr>
          <a:xfrm>
            <a:off x="1097279" y="1845734"/>
            <a:ext cx="4937700" cy="4023300"/>
          </a:xfrm>
          <a:prstGeom prst="rect">
            <a:avLst/>
          </a:prstGeom>
          <a:noFill/>
          <a:ln>
            <a:noFill/>
          </a:ln>
        </p:spPr>
        <p:txBody>
          <a:bodyPr spcFirstLastPara="1" wrap="square" lIns="0" tIns="45700" rIns="0" bIns="45700" anchor="t" anchorCtr="0">
            <a:normAutofit/>
          </a:bodyPr>
          <a:lstStyle>
            <a:lvl1pPr marL="457200" lvl="0" indent="-342900" algn="l" rtl="0">
              <a:lnSpc>
                <a:spcPct val="90000"/>
              </a:lnSpc>
              <a:spcBef>
                <a:spcPts val="1200"/>
              </a:spcBef>
              <a:spcAft>
                <a:spcPts val="0"/>
              </a:spcAft>
              <a:buSzPts val="1800"/>
              <a:buChar char=" "/>
              <a:defRPr/>
            </a:lvl1pPr>
            <a:lvl2pPr marL="914400" lvl="1" indent="-342900" algn="l" rtl="0">
              <a:lnSpc>
                <a:spcPct val="90000"/>
              </a:lnSpc>
              <a:spcBef>
                <a:spcPts val="200"/>
              </a:spcBef>
              <a:spcAft>
                <a:spcPts val="0"/>
              </a:spcAft>
              <a:buSzPts val="1800"/>
              <a:buChar char="◦"/>
              <a:defRPr/>
            </a:lvl2pPr>
            <a:lvl3pPr marL="1371600" lvl="2" indent="-342900" algn="l" rtl="0">
              <a:lnSpc>
                <a:spcPct val="90000"/>
              </a:lnSpc>
              <a:spcBef>
                <a:spcPts val="400"/>
              </a:spcBef>
              <a:spcAft>
                <a:spcPts val="0"/>
              </a:spcAft>
              <a:buSzPts val="1800"/>
              <a:buChar char="◦"/>
              <a:defRPr/>
            </a:lvl3pPr>
            <a:lvl4pPr marL="1828800" lvl="3" indent="-342900" algn="l" rtl="0">
              <a:lnSpc>
                <a:spcPct val="90000"/>
              </a:lnSpc>
              <a:spcBef>
                <a:spcPts val="400"/>
              </a:spcBef>
              <a:spcAft>
                <a:spcPts val="0"/>
              </a:spcAft>
              <a:buSzPts val="1800"/>
              <a:buChar char="◦"/>
              <a:defRPr/>
            </a:lvl4pPr>
            <a:lvl5pPr marL="2286000" lvl="4" indent="-342900" algn="l" rtl="0">
              <a:lnSpc>
                <a:spcPct val="90000"/>
              </a:lnSpc>
              <a:spcBef>
                <a:spcPts val="400"/>
              </a:spcBef>
              <a:spcAft>
                <a:spcPts val="0"/>
              </a:spcAft>
              <a:buSzPts val="1800"/>
              <a:buChar char="◦"/>
              <a:defRPr/>
            </a:lvl5pPr>
            <a:lvl6pPr marL="2743200" lvl="5" indent="-342900" algn="l" rtl="0">
              <a:lnSpc>
                <a:spcPct val="90000"/>
              </a:lnSpc>
              <a:spcBef>
                <a:spcPts val="400"/>
              </a:spcBef>
              <a:spcAft>
                <a:spcPts val="0"/>
              </a:spcAft>
              <a:buSzPts val="1800"/>
              <a:buChar char="◦"/>
              <a:defRPr/>
            </a:lvl6pPr>
            <a:lvl7pPr marL="3200400" lvl="6" indent="-342900" algn="l" rtl="0">
              <a:lnSpc>
                <a:spcPct val="90000"/>
              </a:lnSpc>
              <a:spcBef>
                <a:spcPts val="400"/>
              </a:spcBef>
              <a:spcAft>
                <a:spcPts val="0"/>
              </a:spcAft>
              <a:buSzPts val="1800"/>
              <a:buChar char="◦"/>
              <a:defRPr/>
            </a:lvl7pPr>
            <a:lvl8pPr marL="3657600" lvl="7" indent="-342900" algn="l" rtl="0">
              <a:lnSpc>
                <a:spcPct val="90000"/>
              </a:lnSpc>
              <a:spcBef>
                <a:spcPts val="400"/>
              </a:spcBef>
              <a:spcAft>
                <a:spcPts val="0"/>
              </a:spcAft>
              <a:buSzPts val="1800"/>
              <a:buChar char="◦"/>
              <a:defRPr/>
            </a:lvl8pPr>
            <a:lvl9pPr marL="4114800" lvl="8" indent="-342900" algn="l" rtl="0">
              <a:lnSpc>
                <a:spcPct val="90000"/>
              </a:lnSpc>
              <a:spcBef>
                <a:spcPts val="400"/>
              </a:spcBef>
              <a:spcAft>
                <a:spcPts val="400"/>
              </a:spcAft>
              <a:buSzPts val="1800"/>
              <a:buChar char="◦"/>
              <a:defRPr/>
            </a:lvl9pPr>
          </a:lstStyle>
          <a:p>
            <a:endParaRPr/>
          </a:p>
        </p:txBody>
      </p:sp>
      <p:sp>
        <p:nvSpPr>
          <p:cNvPr id="183" name="Google Shape;183;g1ee4f95c8f2_0_688"/>
          <p:cNvSpPr txBox="1">
            <a:spLocks noGrp="1"/>
          </p:cNvSpPr>
          <p:nvPr>
            <p:ph type="body" idx="2"/>
          </p:nvPr>
        </p:nvSpPr>
        <p:spPr>
          <a:xfrm>
            <a:off x="6217920" y="1845735"/>
            <a:ext cx="4937700" cy="4023300"/>
          </a:xfrm>
          <a:prstGeom prst="rect">
            <a:avLst/>
          </a:prstGeom>
          <a:noFill/>
          <a:ln>
            <a:noFill/>
          </a:ln>
        </p:spPr>
        <p:txBody>
          <a:bodyPr spcFirstLastPara="1" wrap="square" lIns="0" tIns="45700" rIns="0" bIns="45700" anchor="t" anchorCtr="0">
            <a:normAutofit/>
          </a:bodyPr>
          <a:lstStyle>
            <a:lvl1pPr marL="457200" lvl="0" indent="-342900" algn="l" rtl="0">
              <a:lnSpc>
                <a:spcPct val="90000"/>
              </a:lnSpc>
              <a:spcBef>
                <a:spcPts val="1200"/>
              </a:spcBef>
              <a:spcAft>
                <a:spcPts val="0"/>
              </a:spcAft>
              <a:buSzPts val="1800"/>
              <a:buChar char=" "/>
              <a:defRPr/>
            </a:lvl1pPr>
            <a:lvl2pPr marL="914400" lvl="1" indent="-342900" algn="l" rtl="0">
              <a:lnSpc>
                <a:spcPct val="90000"/>
              </a:lnSpc>
              <a:spcBef>
                <a:spcPts val="200"/>
              </a:spcBef>
              <a:spcAft>
                <a:spcPts val="0"/>
              </a:spcAft>
              <a:buSzPts val="1800"/>
              <a:buChar char="◦"/>
              <a:defRPr/>
            </a:lvl2pPr>
            <a:lvl3pPr marL="1371600" lvl="2" indent="-342900" algn="l" rtl="0">
              <a:lnSpc>
                <a:spcPct val="90000"/>
              </a:lnSpc>
              <a:spcBef>
                <a:spcPts val="400"/>
              </a:spcBef>
              <a:spcAft>
                <a:spcPts val="0"/>
              </a:spcAft>
              <a:buSzPts val="1800"/>
              <a:buChar char="◦"/>
              <a:defRPr/>
            </a:lvl3pPr>
            <a:lvl4pPr marL="1828800" lvl="3" indent="-342900" algn="l" rtl="0">
              <a:lnSpc>
                <a:spcPct val="90000"/>
              </a:lnSpc>
              <a:spcBef>
                <a:spcPts val="400"/>
              </a:spcBef>
              <a:spcAft>
                <a:spcPts val="0"/>
              </a:spcAft>
              <a:buSzPts val="1800"/>
              <a:buChar char="◦"/>
              <a:defRPr/>
            </a:lvl4pPr>
            <a:lvl5pPr marL="2286000" lvl="4" indent="-342900" algn="l" rtl="0">
              <a:lnSpc>
                <a:spcPct val="90000"/>
              </a:lnSpc>
              <a:spcBef>
                <a:spcPts val="400"/>
              </a:spcBef>
              <a:spcAft>
                <a:spcPts val="0"/>
              </a:spcAft>
              <a:buSzPts val="1800"/>
              <a:buChar char="◦"/>
              <a:defRPr/>
            </a:lvl5pPr>
            <a:lvl6pPr marL="2743200" lvl="5" indent="-342900" algn="l" rtl="0">
              <a:lnSpc>
                <a:spcPct val="90000"/>
              </a:lnSpc>
              <a:spcBef>
                <a:spcPts val="400"/>
              </a:spcBef>
              <a:spcAft>
                <a:spcPts val="0"/>
              </a:spcAft>
              <a:buSzPts val="1800"/>
              <a:buChar char="◦"/>
              <a:defRPr/>
            </a:lvl6pPr>
            <a:lvl7pPr marL="3200400" lvl="6" indent="-342900" algn="l" rtl="0">
              <a:lnSpc>
                <a:spcPct val="90000"/>
              </a:lnSpc>
              <a:spcBef>
                <a:spcPts val="400"/>
              </a:spcBef>
              <a:spcAft>
                <a:spcPts val="0"/>
              </a:spcAft>
              <a:buSzPts val="1800"/>
              <a:buChar char="◦"/>
              <a:defRPr/>
            </a:lvl7pPr>
            <a:lvl8pPr marL="3657600" lvl="7" indent="-342900" algn="l" rtl="0">
              <a:lnSpc>
                <a:spcPct val="90000"/>
              </a:lnSpc>
              <a:spcBef>
                <a:spcPts val="400"/>
              </a:spcBef>
              <a:spcAft>
                <a:spcPts val="0"/>
              </a:spcAft>
              <a:buSzPts val="1800"/>
              <a:buChar char="◦"/>
              <a:defRPr/>
            </a:lvl8pPr>
            <a:lvl9pPr marL="4114800" lvl="8" indent="-342900" algn="l" rtl="0">
              <a:lnSpc>
                <a:spcPct val="90000"/>
              </a:lnSpc>
              <a:spcBef>
                <a:spcPts val="400"/>
              </a:spcBef>
              <a:spcAft>
                <a:spcPts val="400"/>
              </a:spcAft>
              <a:buSzPts val="1800"/>
              <a:buChar char="◦"/>
              <a:defRPr/>
            </a:lvl9pPr>
          </a:lstStyle>
          <a:p>
            <a:endParaRPr/>
          </a:p>
        </p:txBody>
      </p:sp>
      <p:sp>
        <p:nvSpPr>
          <p:cNvPr id="184" name="Google Shape;184;g1ee4f95c8f2_0_688"/>
          <p:cNvSpPr txBox="1">
            <a:spLocks noGrp="1"/>
          </p:cNvSpPr>
          <p:nvPr>
            <p:ph type="dt" idx="10"/>
          </p:nvPr>
        </p:nvSpPr>
        <p:spPr>
          <a:xfrm>
            <a:off x="1097280" y="6459785"/>
            <a:ext cx="24723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85" name="Google Shape;185;g1ee4f95c8f2_0_688"/>
          <p:cNvSpPr txBox="1">
            <a:spLocks noGrp="1"/>
          </p:cNvSpPr>
          <p:nvPr>
            <p:ph type="ftr" idx="11"/>
          </p:nvPr>
        </p:nvSpPr>
        <p:spPr>
          <a:xfrm>
            <a:off x="3686185" y="6459785"/>
            <a:ext cx="4822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Vergleich" type="twoTxTwoObj">
  <p:cSld name="TWO_OBJECTS_WITH_TEXT">
    <p:spTree>
      <p:nvGrpSpPr>
        <p:cNvPr id="1" name="Shape 186"/>
        <p:cNvGrpSpPr/>
        <p:nvPr/>
      </p:nvGrpSpPr>
      <p:grpSpPr>
        <a:xfrm>
          <a:off x="0" y="0"/>
          <a:ext cx="0" cy="0"/>
          <a:chOff x="0" y="0"/>
          <a:chExt cx="0" cy="0"/>
        </a:xfrm>
      </p:grpSpPr>
      <p:sp>
        <p:nvSpPr>
          <p:cNvPr id="187" name="Google Shape;187;g1ee4f95c8f2_0_694"/>
          <p:cNvSpPr txBox="1">
            <a:spLocks noGrp="1"/>
          </p:cNvSpPr>
          <p:nvPr>
            <p:ph type="title"/>
          </p:nvPr>
        </p:nvSpPr>
        <p:spPr>
          <a:xfrm>
            <a:off x="1097280" y="286603"/>
            <a:ext cx="10058400" cy="1450800"/>
          </a:xfrm>
          <a:prstGeom prst="rect">
            <a:avLst/>
          </a:prstGeom>
          <a:noFill/>
          <a:ln>
            <a:noFill/>
          </a:ln>
        </p:spPr>
        <p:txBody>
          <a:bodyPr spcFirstLastPara="1" wrap="square" lIns="91425" tIns="45700" rIns="91425" bIns="45700" anchor="b" anchorCtr="0">
            <a:normAutofit/>
          </a:bodyPr>
          <a:lstStyle>
            <a:lvl1pPr lvl="0" algn="l" rtl="0">
              <a:lnSpc>
                <a:spcPct val="85000"/>
              </a:lnSpc>
              <a:spcBef>
                <a:spcPts val="0"/>
              </a:spcBef>
              <a:spcAft>
                <a:spcPts val="0"/>
              </a:spcAft>
              <a:buClr>
                <a:srgbClr val="3F3F3F"/>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88" name="Google Shape;188;g1ee4f95c8f2_0_694"/>
          <p:cNvSpPr txBox="1">
            <a:spLocks noGrp="1"/>
          </p:cNvSpPr>
          <p:nvPr>
            <p:ph type="body" idx="1"/>
          </p:nvPr>
        </p:nvSpPr>
        <p:spPr>
          <a:xfrm>
            <a:off x="1097280" y="1846052"/>
            <a:ext cx="4937700" cy="736200"/>
          </a:xfrm>
          <a:prstGeom prst="rect">
            <a:avLst/>
          </a:prstGeom>
          <a:noFill/>
          <a:ln>
            <a:noFill/>
          </a:ln>
        </p:spPr>
        <p:txBody>
          <a:bodyPr spcFirstLastPara="1" wrap="square" lIns="91425" tIns="45700" rIns="91425" bIns="45700" anchor="ctr" anchorCtr="0">
            <a:normAutofit/>
          </a:bodyPr>
          <a:lstStyle>
            <a:lvl1pPr marL="457200" lvl="0" indent="-228600" algn="l" rtl="0">
              <a:lnSpc>
                <a:spcPct val="90000"/>
              </a:lnSpc>
              <a:spcBef>
                <a:spcPts val="1200"/>
              </a:spcBef>
              <a:spcAft>
                <a:spcPts val="0"/>
              </a:spcAft>
              <a:buSzPts val="2000"/>
              <a:buNone/>
              <a:defRPr sz="2000" b="0" cap="none">
                <a:solidFill>
                  <a:schemeClr val="dk2"/>
                </a:solidFill>
              </a:defRPr>
            </a:lvl1pPr>
            <a:lvl2pPr marL="914400" lvl="1" indent="-228600" algn="l" rtl="0">
              <a:lnSpc>
                <a:spcPct val="90000"/>
              </a:lnSpc>
              <a:spcBef>
                <a:spcPts val="200"/>
              </a:spcBef>
              <a:spcAft>
                <a:spcPts val="0"/>
              </a:spcAft>
              <a:buSzPts val="2000"/>
              <a:buNone/>
              <a:defRPr sz="2000" b="1"/>
            </a:lvl2pPr>
            <a:lvl3pPr marL="1371600" lvl="2" indent="-228600" algn="l" rtl="0">
              <a:lnSpc>
                <a:spcPct val="90000"/>
              </a:lnSpc>
              <a:spcBef>
                <a:spcPts val="400"/>
              </a:spcBef>
              <a:spcAft>
                <a:spcPts val="0"/>
              </a:spcAft>
              <a:buSzPts val="1800"/>
              <a:buNone/>
              <a:defRPr sz="1800" b="1"/>
            </a:lvl3pPr>
            <a:lvl4pPr marL="1828800" lvl="3" indent="-228600" algn="l" rtl="0">
              <a:lnSpc>
                <a:spcPct val="90000"/>
              </a:lnSpc>
              <a:spcBef>
                <a:spcPts val="400"/>
              </a:spcBef>
              <a:spcAft>
                <a:spcPts val="0"/>
              </a:spcAft>
              <a:buSzPts val="1600"/>
              <a:buNone/>
              <a:defRPr sz="1600" b="1"/>
            </a:lvl4pPr>
            <a:lvl5pPr marL="2286000" lvl="4" indent="-228600" algn="l" rtl="0">
              <a:lnSpc>
                <a:spcPct val="90000"/>
              </a:lnSpc>
              <a:spcBef>
                <a:spcPts val="400"/>
              </a:spcBef>
              <a:spcAft>
                <a:spcPts val="0"/>
              </a:spcAft>
              <a:buSzPts val="1600"/>
              <a:buNone/>
              <a:defRPr sz="1600" b="1"/>
            </a:lvl5pPr>
            <a:lvl6pPr marL="2743200" lvl="5" indent="-228600" algn="l" rtl="0">
              <a:lnSpc>
                <a:spcPct val="90000"/>
              </a:lnSpc>
              <a:spcBef>
                <a:spcPts val="400"/>
              </a:spcBef>
              <a:spcAft>
                <a:spcPts val="0"/>
              </a:spcAft>
              <a:buSzPts val="1600"/>
              <a:buNone/>
              <a:defRPr sz="1600" b="1"/>
            </a:lvl6pPr>
            <a:lvl7pPr marL="3200400" lvl="6" indent="-228600" algn="l" rtl="0">
              <a:lnSpc>
                <a:spcPct val="90000"/>
              </a:lnSpc>
              <a:spcBef>
                <a:spcPts val="400"/>
              </a:spcBef>
              <a:spcAft>
                <a:spcPts val="0"/>
              </a:spcAft>
              <a:buSzPts val="1600"/>
              <a:buNone/>
              <a:defRPr sz="1600" b="1"/>
            </a:lvl7pPr>
            <a:lvl8pPr marL="3657600" lvl="7" indent="-228600" algn="l" rtl="0">
              <a:lnSpc>
                <a:spcPct val="90000"/>
              </a:lnSpc>
              <a:spcBef>
                <a:spcPts val="400"/>
              </a:spcBef>
              <a:spcAft>
                <a:spcPts val="0"/>
              </a:spcAft>
              <a:buSzPts val="1600"/>
              <a:buNone/>
              <a:defRPr sz="1600" b="1"/>
            </a:lvl8pPr>
            <a:lvl9pPr marL="4114800" lvl="8" indent="-228600" algn="l" rtl="0">
              <a:lnSpc>
                <a:spcPct val="90000"/>
              </a:lnSpc>
              <a:spcBef>
                <a:spcPts val="400"/>
              </a:spcBef>
              <a:spcAft>
                <a:spcPts val="400"/>
              </a:spcAft>
              <a:buSzPts val="1600"/>
              <a:buNone/>
              <a:defRPr sz="1600" b="1"/>
            </a:lvl9pPr>
          </a:lstStyle>
          <a:p>
            <a:endParaRPr/>
          </a:p>
        </p:txBody>
      </p:sp>
      <p:sp>
        <p:nvSpPr>
          <p:cNvPr id="189" name="Google Shape;189;g1ee4f95c8f2_0_694"/>
          <p:cNvSpPr txBox="1">
            <a:spLocks noGrp="1"/>
          </p:cNvSpPr>
          <p:nvPr>
            <p:ph type="body" idx="2"/>
          </p:nvPr>
        </p:nvSpPr>
        <p:spPr>
          <a:xfrm>
            <a:off x="1097280" y="2582334"/>
            <a:ext cx="4937700" cy="3378300"/>
          </a:xfrm>
          <a:prstGeom prst="rect">
            <a:avLst/>
          </a:prstGeom>
          <a:noFill/>
          <a:ln>
            <a:noFill/>
          </a:ln>
        </p:spPr>
        <p:txBody>
          <a:bodyPr spcFirstLastPara="1" wrap="square" lIns="0" tIns="45700" rIns="0" bIns="45700" anchor="t" anchorCtr="0">
            <a:normAutofit/>
          </a:bodyPr>
          <a:lstStyle>
            <a:lvl1pPr marL="457200" lvl="0" indent="-342900" algn="l" rtl="0">
              <a:lnSpc>
                <a:spcPct val="90000"/>
              </a:lnSpc>
              <a:spcBef>
                <a:spcPts val="1200"/>
              </a:spcBef>
              <a:spcAft>
                <a:spcPts val="0"/>
              </a:spcAft>
              <a:buSzPts val="1800"/>
              <a:buChar char=" "/>
              <a:defRPr/>
            </a:lvl1pPr>
            <a:lvl2pPr marL="914400" lvl="1" indent="-342900" algn="l" rtl="0">
              <a:lnSpc>
                <a:spcPct val="90000"/>
              </a:lnSpc>
              <a:spcBef>
                <a:spcPts val="200"/>
              </a:spcBef>
              <a:spcAft>
                <a:spcPts val="0"/>
              </a:spcAft>
              <a:buSzPts val="1800"/>
              <a:buChar char="◦"/>
              <a:defRPr/>
            </a:lvl2pPr>
            <a:lvl3pPr marL="1371600" lvl="2" indent="-342900" algn="l" rtl="0">
              <a:lnSpc>
                <a:spcPct val="90000"/>
              </a:lnSpc>
              <a:spcBef>
                <a:spcPts val="400"/>
              </a:spcBef>
              <a:spcAft>
                <a:spcPts val="0"/>
              </a:spcAft>
              <a:buSzPts val="1800"/>
              <a:buChar char="◦"/>
              <a:defRPr/>
            </a:lvl3pPr>
            <a:lvl4pPr marL="1828800" lvl="3" indent="-342900" algn="l" rtl="0">
              <a:lnSpc>
                <a:spcPct val="90000"/>
              </a:lnSpc>
              <a:spcBef>
                <a:spcPts val="400"/>
              </a:spcBef>
              <a:spcAft>
                <a:spcPts val="0"/>
              </a:spcAft>
              <a:buSzPts val="1800"/>
              <a:buChar char="◦"/>
              <a:defRPr/>
            </a:lvl4pPr>
            <a:lvl5pPr marL="2286000" lvl="4" indent="-342900" algn="l" rtl="0">
              <a:lnSpc>
                <a:spcPct val="90000"/>
              </a:lnSpc>
              <a:spcBef>
                <a:spcPts val="400"/>
              </a:spcBef>
              <a:spcAft>
                <a:spcPts val="0"/>
              </a:spcAft>
              <a:buSzPts val="1800"/>
              <a:buChar char="◦"/>
              <a:defRPr/>
            </a:lvl5pPr>
            <a:lvl6pPr marL="2743200" lvl="5" indent="-342900" algn="l" rtl="0">
              <a:lnSpc>
                <a:spcPct val="90000"/>
              </a:lnSpc>
              <a:spcBef>
                <a:spcPts val="400"/>
              </a:spcBef>
              <a:spcAft>
                <a:spcPts val="0"/>
              </a:spcAft>
              <a:buSzPts val="1800"/>
              <a:buChar char="◦"/>
              <a:defRPr/>
            </a:lvl6pPr>
            <a:lvl7pPr marL="3200400" lvl="6" indent="-342900" algn="l" rtl="0">
              <a:lnSpc>
                <a:spcPct val="90000"/>
              </a:lnSpc>
              <a:spcBef>
                <a:spcPts val="400"/>
              </a:spcBef>
              <a:spcAft>
                <a:spcPts val="0"/>
              </a:spcAft>
              <a:buSzPts val="1800"/>
              <a:buChar char="◦"/>
              <a:defRPr/>
            </a:lvl7pPr>
            <a:lvl8pPr marL="3657600" lvl="7" indent="-342900" algn="l" rtl="0">
              <a:lnSpc>
                <a:spcPct val="90000"/>
              </a:lnSpc>
              <a:spcBef>
                <a:spcPts val="400"/>
              </a:spcBef>
              <a:spcAft>
                <a:spcPts val="0"/>
              </a:spcAft>
              <a:buSzPts val="1800"/>
              <a:buChar char="◦"/>
              <a:defRPr/>
            </a:lvl8pPr>
            <a:lvl9pPr marL="4114800" lvl="8" indent="-342900" algn="l" rtl="0">
              <a:lnSpc>
                <a:spcPct val="90000"/>
              </a:lnSpc>
              <a:spcBef>
                <a:spcPts val="400"/>
              </a:spcBef>
              <a:spcAft>
                <a:spcPts val="400"/>
              </a:spcAft>
              <a:buSzPts val="1800"/>
              <a:buChar char="◦"/>
              <a:defRPr/>
            </a:lvl9pPr>
          </a:lstStyle>
          <a:p>
            <a:endParaRPr/>
          </a:p>
        </p:txBody>
      </p:sp>
      <p:sp>
        <p:nvSpPr>
          <p:cNvPr id="190" name="Google Shape;190;g1ee4f95c8f2_0_694"/>
          <p:cNvSpPr txBox="1">
            <a:spLocks noGrp="1"/>
          </p:cNvSpPr>
          <p:nvPr>
            <p:ph type="body" idx="3"/>
          </p:nvPr>
        </p:nvSpPr>
        <p:spPr>
          <a:xfrm>
            <a:off x="6217920" y="1846052"/>
            <a:ext cx="4937700" cy="736200"/>
          </a:xfrm>
          <a:prstGeom prst="rect">
            <a:avLst/>
          </a:prstGeom>
          <a:noFill/>
          <a:ln>
            <a:noFill/>
          </a:ln>
        </p:spPr>
        <p:txBody>
          <a:bodyPr spcFirstLastPara="1" wrap="square" lIns="91425" tIns="45700" rIns="91425" bIns="45700" anchor="ctr" anchorCtr="0">
            <a:normAutofit/>
          </a:bodyPr>
          <a:lstStyle>
            <a:lvl1pPr marL="457200" lvl="0" indent="-228600" algn="l" rtl="0">
              <a:lnSpc>
                <a:spcPct val="90000"/>
              </a:lnSpc>
              <a:spcBef>
                <a:spcPts val="1200"/>
              </a:spcBef>
              <a:spcAft>
                <a:spcPts val="0"/>
              </a:spcAft>
              <a:buSzPts val="2000"/>
              <a:buNone/>
              <a:defRPr sz="2000" b="0" cap="none">
                <a:solidFill>
                  <a:schemeClr val="dk2"/>
                </a:solidFill>
              </a:defRPr>
            </a:lvl1pPr>
            <a:lvl2pPr marL="914400" lvl="1" indent="-228600" algn="l" rtl="0">
              <a:lnSpc>
                <a:spcPct val="90000"/>
              </a:lnSpc>
              <a:spcBef>
                <a:spcPts val="200"/>
              </a:spcBef>
              <a:spcAft>
                <a:spcPts val="0"/>
              </a:spcAft>
              <a:buSzPts val="2000"/>
              <a:buNone/>
              <a:defRPr sz="2000" b="1"/>
            </a:lvl2pPr>
            <a:lvl3pPr marL="1371600" lvl="2" indent="-228600" algn="l" rtl="0">
              <a:lnSpc>
                <a:spcPct val="90000"/>
              </a:lnSpc>
              <a:spcBef>
                <a:spcPts val="400"/>
              </a:spcBef>
              <a:spcAft>
                <a:spcPts val="0"/>
              </a:spcAft>
              <a:buSzPts val="1800"/>
              <a:buNone/>
              <a:defRPr sz="1800" b="1"/>
            </a:lvl3pPr>
            <a:lvl4pPr marL="1828800" lvl="3" indent="-228600" algn="l" rtl="0">
              <a:lnSpc>
                <a:spcPct val="90000"/>
              </a:lnSpc>
              <a:spcBef>
                <a:spcPts val="400"/>
              </a:spcBef>
              <a:spcAft>
                <a:spcPts val="0"/>
              </a:spcAft>
              <a:buSzPts val="1600"/>
              <a:buNone/>
              <a:defRPr sz="1600" b="1"/>
            </a:lvl4pPr>
            <a:lvl5pPr marL="2286000" lvl="4" indent="-228600" algn="l" rtl="0">
              <a:lnSpc>
                <a:spcPct val="90000"/>
              </a:lnSpc>
              <a:spcBef>
                <a:spcPts val="400"/>
              </a:spcBef>
              <a:spcAft>
                <a:spcPts val="0"/>
              </a:spcAft>
              <a:buSzPts val="1600"/>
              <a:buNone/>
              <a:defRPr sz="1600" b="1"/>
            </a:lvl5pPr>
            <a:lvl6pPr marL="2743200" lvl="5" indent="-228600" algn="l" rtl="0">
              <a:lnSpc>
                <a:spcPct val="90000"/>
              </a:lnSpc>
              <a:spcBef>
                <a:spcPts val="400"/>
              </a:spcBef>
              <a:spcAft>
                <a:spcPts val="0"/>
              </a:spcAft>
              <a:buSzPts val="1600"/>
              <a:buNone/>
              <a:defRPr sz="1600" b="1"/>
            </a:lvl6pPr>
            <a:lvl7pPr marL="3200400" lvl="6" indent="-228600" algn="l" rtl="0">
              <a:lnSpc>
                <a:spcPct val="90000"/>
              </a:lnSpc>
              <a:spcBef>
                <a:spcPts val="400"/>
              </a:spcBef>
              <a:spcAft>
                <a:spcPts val="0"/>
              </a:spcAft>
              <a:buSzPts val="1600"/>
              <a:buNone/>
              <a:defRPr sz="1600" b="1"/>
            </a:lvl7pPr>
            <a:lvl8pPr marL="3657600" lvl="7" indent="-228600" algn="l" rtl="0">
              <a:lnSpc>
                <a:spcPct val="90000"/>
              </a:lnSpc>
              <a:spcBef>
                <a:spcPts val="400"/>
              </a:spcBef>
              <a:spcAft>
                <a:spcPts val="0"/>
              </a:spcAft>
              <a:buSzPts val="1600"/>
              <a:buNone/>
              <a:defRPr sz="1600" b="1"/>
            </a:lvl8pPr>
            <a:lvl9pPr marL="4114800" lvl="8" indent="-228600" algn="l" rtl="0">
              <a:lnSpc>
                <a:spcPct val="90000"/>
              </a:lnSpc>
              <a:spcBef>
                <a:spcPts val="400"/>
              </a:spcBef>
              <a:spcAft>
                <a:spcPts val="400"/>
              </a:spcAft>
              <a:buSzPts val="1600"/>
              <a:buNone/>
              <a:defRPr sz="1600" b="1"/>
            </a:lvl9pPr>
          </a:lstStyle>
          <a:p>
            <a:endParaRPr/>
          </a:p>
        </p:txBody>
      </p:sp>
      <p:sp>
        <p:nvSpPr>
          <p:cNvPr id="191" name="Google Shape;191;g1ee4f95c8f2_0_694"/>
          <p:cNvSpPr txBox="1">
            <a:spLocks noGrp="1"/>
          </p:cNvSpPr>
          <p:nvPr>
            <p:ph type="body" idx="4"/>
          </p:nvPr>
        </p:nvSpPr>
        <p:spPr>
          <a:xfrm>
            <a:off x="6217920" y="2582334"/>
            <a:ext cx="4937700" cy="3378300"/>
          </a:xfrm>
          <a:prstGeom prst="rect">
            <a:avLst/>
          </a:prstGeom>
          <a:noFill/>
          <a:ln>
            <a:noFill/>
          </a:ln>
        </p:spPr>
        <p:txBody>
          <a:bodyPr spcFirstLastPara="1" wrap="square" lIns="0" tIns="45700" rIns="0" bIns="45700" anchor="t" anchorCtr="0">
            <a:normAutofit/>
          </a:bodyPr>
          <a:lstStyle>
            <a:lvl1pPr marL="457200" lvl="0" indent="-342900" algn="l" rtl="0">
              <a:lnSpc>
                <a:spcPct val="90000"/>
              </a:lnSpc>
              <a:spcBef>
                <a:spcPts val="1200"/>
              </a:spcBef>
              <a:spcAft>
                <a:spcPts val="0"/>
              </a:spcAft>
              <a:buSzPts val="1800"/>
              <a:buChar char=" "/>
              <a:defRPr/>
            </a:lvl1pPr>
            <a:lvl2pPr marL="914400" lvl="1" indent="-342900" algn="l" rtl="0">
              <a:lnSpc>
                <a:spcPct val="90000"/>
              </a:lnSpc>
              <a:spcBef>
                <a:spcPts val="200"/>
              </a:spcBef>
              <a:spcAft>
                <a:spcPts val="0"/>
              </a:spcAft>
              <a:buSzPts val="1800"/>
              <a:buChar char="◦"/>
              <a:defRPr/>
            </a:lvl2pPr>
            <a:lvl3pPr marL="1371600" lvl="2" indent="-342900" algn="l" rtl="0">
              <a:lnSpc>
                <a:spcPct val="90000"/>
              </a:lnSpc>
              <a:spcBef>
                <a:spcPts val="400"/>
              </a:spcBef>
              <a:spcAft>
                <a:spcPts val="0"/>
              </a:spcAft>
              <a:buSzPts val="1800"/>
              <a:buChar char="◦"/>
              <a:defRPr/>
            </a:lvl3pPr>
            <a:lvl4pPr marL="1828800" lvl="3" indent="-342900" algn="l" rtl="0">
              <a:lnSpc>
                <a:spcPct val="90000"/>
              </a:lnSpc>
              <a:spcBef>
                <a:spcPts val="400"/>
              </a:spcBef>
              <a:spcAft>
                <a:spcPts val="0"/>
              </a:spcAft>
              <a:buSzPts val="1800"/>
              <a:buChar char="◦"/>
              <a:defRPr/>
            </a:lvl4pPr>
            <a:lvl5pPr marL="2286000" lvl="4" indent="-342900" algn="l" rtl="0">
              <a:lnSpc>
                <a:spcPct val="90000"/>
              </a:lnSpc>
              <a:spcBef>
                <a:spcPts val="400"/>
              </a:spcBef>
              <a:spcAft>
                <a:spcPts val="0"/>
              </a:spcAft>
              <a:buSzPts val="1800"/>
              <a:buChar char="◦"/>
              <a:defRPr/>
            </a:lvl5pPr>
            <a:lvl6pPr marL="2743200" lvl="5" indent="-342900" algn="l" rtl="0">
              <a:lnSpc>
                <a:spcPct val="90000"/>
              </a:lnSpc>
              <a:spcBef>
                <a:spcPts val="400"/>
              </a:spcBef>
              <a:spcAft>
                <a:spcPts val="0"/>
              </a:spcAft>
              <a:buSzPts val="1800"/>
              <a:buChar char="◦"/>
              <a:defRPr/>
            </a:lvl6pPr>
            <a:lvl7pPr marL="3200400" lvl="6" indent="-342900" algn="l" rtl="0">
              <a:lnSpc>
                <a:spcPct val="90000"/>
              </a:lnSpc>
              <a:spcBef>
                <a:spcPts val="400"/>
              </a:spcBef>
              <a:spcAft>
                <a:spcPts val="0"/>
              </a:spcAft>
              <a:buSzPts val="1800"/>
              <a:buChar char="◦"/>
              <a:defRPr/>
            </a:lvl7pPr>
            <a:lvl8pPr marL="3657600" lvl="7" indent="-342900" algn="l" rtl="0">
              <a:lnSpc>
                <a:spcPct val="90000"/>
              </a:lnSpc>
              <a:spcBef>
                <a:spcPts val="400"/>
              </a:spcBef>
              <a:spcAft>
                <a:spcPts val="0"/>
              </a:spcAft>
              <a:buSzPts val="1800"/>
              <a:buChar char="◦"/>
              <a:defRPr/>
            </a:lvl8pPr>
            <a:lvl9pPr marL="4114800" lvl="8" indent="-342900" algn="l" rtl="0">
              <a:lnSpc>
                <a:spcPct val="90000"/>
              </a:lnSpc>
              <a:spcBef>
                <a:spcPts val="400"/>
              </a:spcBef>
              <a:spcAft>
                <a:spcPts val="400"/>
              </a:spcAft>
              <a:buSzPts val="1800"/>
              <a:buChar char="◦"/>
              <a:defRPr/>
            </a:lvl9pPr>
          </a:lstStyle>
          <a:p>
            <a:endParaRPr/>
          </a:p>
        </p:txBody>
      </p:sp>
      <p:sp>
        <p:nvSpPr>
          <p:cNvPr id="192" name="Google Shape;192;g1ee4f95c8f2_0_694"/>
          <p:cNvSpPr txBox="1">
            <a:spLocks noGrp="1"/>
          </p:cNvSpPr>
          <p:nvPr>
            <p:ph type="dt" idx="10"/>
          </p:nvPr>
        </p:nvSpPr>
        <p:spPr>
          <a:xfrm>
            <a:off x="1097280" y="6459785"/>
            <a:ext cx="24723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93" name="Google Shape;193;g1ee4f95c8f2_0_694"/>
          <p:cNvSpPr txBox="1">
            <a:spLocks noGrp="1"/>
          </p:cNvSpPr>
          <p:nvPr>
            <p:ph type="ftr" idx="11"/>
          </p:nvPr>
        </p:nvSpPr>
        <p:spPr>
          <a:xfrm>
            <a:off x="3686185" y="6459785"/>
            <a:ext cx="4822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el und Inhalt" type="obj">
  <p:cSld name="OBJECT">
    <p:spTree>
      <p:nvGrpSpPr>
        <p:cNvPr id="1" name="Shape 32"/>
        <p:cNvGrpSpPr/>
        <p:nvPr/>
      </p:nvGrpSpPr>
      <p:grpSpPr>
        <a:xfrm>
          <a:off x="0" y="0"/>
          <a:ext cx="0" cy="0"/>
          <a:chOff x="0" y="0"/>
          <a:chExt cx="0" cy="0"/>
        </a:xfrm>
      </p:grpSpPr>
      <p:sp>
        <p:nvSpPr>
          <p:cNvPr id="33" name="Google Shape;33;p23"/>
          <p:cNvSpPr txBox="1">
            <a:spLocks noGrp="1"/>
          </p:cNvSpPr>
          <p:nvPr>
            <p:ph type="title"/>
          </p:nvPr>
        </p:nvSpPr>
        <p:spPr>
          <a:xfrm>
            <a:off x="1097280" y="286604"/>
            <a:ext cx="10058400" cy="82374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32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23"/>
          <p:cNvSpPr txBox="1">
            <a:spLocks noGrp="1"/>
          </p:cNvSpPr>
          <p:nvPr>
            <p:ph type="body" idx="1"/>
          </p:nvPr>
        </p:nvSpPr>
        <p:spPr>
          <a:xfrm>
            <a:off x="1097280" y="1492624"/>
            <a:ext cx="10058400" cy="437647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35" name="Google Shape;35;p23"/>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23"/>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Leer" type="blank">
  <p:cSld name="BLANK">
    <p:spTree>
      <p:nvGrpSpPr>
        <p:cNvPr id="1" name="Shape 194"/>
        <p:cNvGrpSpPr/>
        <p:nvPr/>
      </p:nvGrpSpPr>
      <p:grpSpPr>
        <a:xfrm>
          <a:off x="0" y="0"/>
          <a:ext cx="0" cy="0"/>
          <a:chOff x="0" y="0"/>
          <a:chExt cx="0" cy="0"/>
        </a:xfrm>
      </p:grpSpPr>
      <p:sp>
        <p:nvSpPr>
          <p:cNvPr id="195" name="Google Shape;195;g1ee4f95c8f2_0_702"/>
          <p:cNvSpPr/>
          <p:nvPr/>
        </p:nvSpPr>
        <p:spPr>
          <a:xfrm>
            <a:off x="1" y="6237586"/>
            <a:ext cx="12192000" cy="620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g1ee4f95c8f2_0_702"/>
          <p:cNvSpPr/>
          <p:nvPr/>
        </p:nvSpPr>
        <p:spPr>
          <a:xfrm>
            <a:off x="0" y="6171026"/>
            <a:ext cx="12192000" cy="66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97" name="Google Shape;197;g1ee4f95c8f2_0_702"/>
          <p:cNvPicPr preferRelativeResize="0"/>
          <p:nvPr/>
        </p:nvPicPr>
        <p:blipFill rotWithShape="1">
          <a:blip r:embed="rId2">
            <a:alphaModFix/>
          </a:blip>
          <a:srcRect/>
          <a:stretch/>
        </p:blipFill>
        <p:spPr>
          <a:xfrm>
            <a:off x="104945" y="6281603"/>
            <a:ext cx="1061484" cy="400384"/>
          </a:xfrm>
          <a:prstGeom prst="rect">
            <a:avLst/>
          </a:prstGeom>
          <a:noFill/>
          <a:ln>
            <a:noFill/>
          </a:ln>
        </p:spPr>
      </p:pic>
      <p:sp>
        <p:nvSpPr>
          <p:cNvPr id="198" name="Google Shape;198;g1ee4f95c8f2_0_702"/>
          <p:cNvSpPr txBox="1">
            <a:spLocks noGrp="1"/>
          </p:cNvSpPr>
          <p:nvPr>
            <p:ph type="dt" idx="10"/>
          </p:nvPr>
        </p:nvSpPr>
        <p:spPr>
          <a:xfrm>
            <a:off x="1097280" y="6459785"/>
            <a:ext cx="24723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99" name="Google Shape;199;g1ee4f95c8f2_0_702"/>
          <p:cNvSpPr txBox="1">
            <a:spLocks noGrp="1"/>
          </p:cNvSpPr>
          <p:nvPr>
            <p:ph type="ftr" idx="11"/>
          </p:nvPr>
        </p:nvSpPr>
        <p:spPr>
          <a:xfrm>
            <a:off x="3686185" y="6459785"/>
            <a:ext cx="4822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solidFill>
                  <a:srgbClr val="FFFFFF"/>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pic>
        <p:nvPicPr>
          <p:cNvPr id="200" name="Google Shape;200;g1ee4f95c8f2_0_702"/>
          <p:cNvPicPr preferRelativeResize="0"/>
          <p:nvPr/>
        </p:nvPicPr>
        <p:blipFill rotWithShape="1">
          <a:blip r:embed="rId3">
            <a:alphaModFix/>
          </a:blip>
          <a:srcRect/>
          <a:stretch/>
        </p:blipFill>
        <p:spPr>
          <a:xfrm>
            <a:off x="10099505" y="6266872"/>
            <a:ext cx="1987551" cy="567690"/>
          </a:xfrm>
          <a:prstGeom prst="rect">
            <a:avLst/>
          </a:prstGeom>
          <a:noFill/>
          <a:ln>
            <a:noFill/>
          </a:ln>
        </p:spPr>
      </p:pic>
      <p:sp>
        <p:nvSpPr>
          <p:cNvPr id="201" name="Google Shape;201;g1ee4f95c8f2_0_702"/>
          <p:cNvSpPr txBox="1"/>
          <p:nvPr/>
        </p:nvSpPr>
        <p:spPr>
          <a:xfrm>
            <a:off x="4376057" y="6360042"/>
            <a:ext cx="5340900" cy="818400"/>
          </a:xfrm>
          <a:prstGeom prst="rect">
            <a:avLst/>
          </a:prstGeom>
          <a:noFill/>
          <a:ln>
            <a:noFill/>
          </a:ln>
        </p:spPr>
        <p:txBody>
          <a:bodyPr spcFirstLastPara="1" wrap="square" lIns="91425" tIns="45700" rIns="91425" bIns="45700" anchor="t" anchorCtr="0">
            <a:normAutofit/>
          </a:bodyPr>
          <a:lstStyle/>
          <a:p>
            <a:pPr marL="0" marR="0" lvl="0" indent="0" algn="ctr" rtl="0">
              <a:spcBef>
                <a:spcPts val="0"/>
              </a:spcBef>
              <a:spcAft>
                <a:spcPts val="0"/>
              </a:spcAft>
              <a:buClr>
                <a:schemeClr val="accent1"/>
              </a:buClr>
              <a:buSzPts val="900"/>
              <a:buFont typeface="Noto Sans Symbols"/>
              <a:buNone/>
            </a:pPr>
            <a:r>
              <a:rPr lang="de-DE" sz="900">
                <a:solidFill>
                  <a:schemeClr val="lt1"/>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900">
              <a:solidFill>
                <a:schemeClr val="lt1"/>
              </a:solidFill>
              <a:latin typeface="Calibri"/>
              <a:ea typeface="Calibri"/>
              <a:cs typeface="Calibri"/>
              <a:sym typeface="Calibri"/>
            </a:endParaRPr>
          </a:p>
          <a:p>
            <a:pPr marL="0" marR="0" lvl="0" indent="0" algn="ctr" rtl="0">
              <a:spcBef>
                <a:spcPts val="1000"/>
              </a:spcBef>
              <a:spcAft>
                <a:spcPts val="0"/>
              </a:spcAft>
              <a:buClr>
                <a:schemeClr val="accent1"/>
              </a:buClr>
              <a:buSzPts val="2000"/>
              <a:buFont typeface="Noto Sans Symbols"/>
              <a:buNone/>
            </a:pPr>
            <a:endParaRPr sz="2000">
              <a:solidFill>
                <a:schemeClr val="lt1"/>
              </a:solidFill>
              <a:latin typeface="Calibri"/>
              <a:ea typeface="Calibri"/>
              <a:cs typeface="Calibri"/>
              <a:sym typeface="Calibri"/>
            </a:endParaRPr>
          </a:p>
        </p:txBody>
      </p:sp>
      <p:sp>
        <p:nvSpPr>
          <p:cNvPr id="202" name="Google Shape;202;g1ee4f95c8f2_0_702"/>
          <p:cNvSpPr txBox="1"/>
          <p:nvPr/>
        </p:nvSpPr>
        <p:spPr>
          <a:xfrm>
            <a:off x="11093280" y="1490181"/>
            <a:ext cx="8499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1800" b="1">
                <a:solidFill>
                  <a:schemeClr val="dk1"/>
                </a:solidFill>
                <a:latin typeface="Calibri"/>
                <a:ea typeface="Calibri"/>
                <a:cs typeface="Calibri"/>
                <a:sym typeface="Calibri"/>
              </a:rPr>
              <a:t>-</a:t>
            </a:r>
            <a:fld id="{00000000-1234-1234-1234-123412341234}" type="slidenum">
              <a:rPr lang="de-DE" sz="1800" b="1">
                <a:solidFill>
                  <a:schemeClr val="dk1"/>
                </a:solidFill>
                <a:latin typeface="Calibri"/>
                <a:ea typeface="Calibri"/>
                <a:cs typeface="Calibri"/>
                <a:sym typeface="Calibri"/>
              </a:rPr>
              <a:t>‹#›</a:t>
            </a:fld>
            <a:r>
              <a:rPr lang="de-DE" sz="1800" b="1">
                <a:solidFill>
                  <a:schemeClr val="dk1"/>
                </a:solidFill>
                <a:latin typeface="Calibri"/>
                <a:ea typeface="Calibri"/>
                <a:cs typeface="Calibri"/>
                <a:sym typeface="Calibri"/>
              </a:rPr>
              <a:t>-</a:t>
            </a:r>
            <a:endParaRPr/>
          </a:p>
        </p:txBody>
      </p:sp>
      <p:pic>
        <p:nvPicPr>
          <p:cNvPr id="203" name="Google Shape;203;g1ee4f95c8f2_0_702"/>
          <p:cNvPicPr preferRelativeResize="0"/>
          <p:nvPr/>
        </p:nvPicPr>
        <p:blipFill rotWithShape="1">
          <a:blip r:embed="rId4">
            <a:alphaModFix/>
          </a:blip>
          <a:srcRect/>
          <a:stretch/>
        </p:blipFill>
        <p:spPr>
          <a:xfrm>
            <a:off x="10736826" y="23437"/>
            <a:ext cx="1460090" cy="144330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el und vertikaler Text" type="vertTx">
  <p:cSld name="VERTICAL_TEXT">
    <p:spTree>
      <p:nvGrpSpPr>
        <p:cNvPr id="1" name="Shape 204"/>
        <p:cNvGrpSpPr/>
        <p:nvPr/>
      </p:nvGrpSpPr>
      <p:grpSpPr>
        <a:xfrm>
          <a:off x="0" y="0"/>
          <a:ext cx="0" cy="0"/>
          <a:chOff x="0" y="0"/>
          <a:chExt cx="0" cy="0"/>
        </a:xfrm>
      </p:grpSpPr>
      <p:sp>
        <p:nvSpPr>
          <p:cNvPr id="205" name="Google Shape;205;g1ee4f95c8f2_0_712"/>
          <p:cNvSpPr txBox="1">
            <a:spLocks noGrp="1"/>
          </p:cNvSpPr>
          <p:nvPr>
            <p:ph type="title"/>
          </p:nvPr>
        </p:nvSpPr>
        <p:spPr>
          <a:xfrm>
            <a:off x="1097280" y="286604"/>
            <a:ext cx="10058400" cy="823800"/>
          </a:xfrm>
          <a:prstGeom prst="rect">
            <a:avLst/>
          </a:prstGeom>
          <a:noFill/>
          <a:ln>
            <a:noFill/>
          </a:ln>
        </p:spPr>
        <p:txBody>
          <a:bodyPr spcFirstLastPara="1" wrap="square" lIns="91425" tIns="45700" rIns="91425" bIns="45700" anchor="b" anchorCtr="0">
            <a:normAutofit/>
          </a:bodyPr>
          <a:lstStyle>
            <a:lvl1pPr lvl="0" algn="l" rtl="0">
              <a:lnSpc>
                <a:spcPct val="85000"/>
              </a:lnSpc>
              <a:spcBef>
                <a:spcPts val="0"/>
              </a:spcBef>
              <a:spcAft>
                <a:spcPts val="0"/>
              </a:spcAft>
              <a:buClr>
                <a:srgbClr val="3F3F3F"/>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06" name="Google Shape;206;g1ee4f95c8f2_0_712"/>
          <p:cNvSpPr txBox="1">
            <a:spLocks noGrp="1"/>
          </p:cNvSpPr>
          <p:nvPr>
            <p:ph type="body" idx="1"/>
          </p:nvPr>
        </p:nvSpPr>
        <p:spPr>
          <a:xfrm rot="5400000">
            <a:off x="3938280" y="-1348376"/>
            <a:ext cx="4376400" cy="10058400"/>
          </a:xfrm>
          <a:prstGeom prst="rect">
            <a:avLst/>
          </a:prstGeom>
          <a:noFill/>
          <a:ln>
            <a:noFill/>
          </a:ln>
        </p:spPr>
        <p:txBody>
          <a:bodyPr spcFirstLastPara="1" wrap="square" lIns="45700" tIns="0" rIns="45700" bIns="0" anchor="t" anchorCtr="0">
            <a:normAutofit/>
          </a:bodyPr>
          <a:lstStyle>
            <a:lvl1pPr marL="457200" lvl="0" indent="-342900" algn="l" rtl="0">
              <a:lnSpc>
                <a:spcPct val="90000"/>
              </a:lnSpc>
              <a:spcBef>
                <a:spcPts val="1200"/>
              </a:spcBef>
              <a:spcAft>
                <a:spcPts val="0"/>
              </a:spcAft>
              <a:buSzPts val="1800"/>
              <a:buChar char=" "/>
              <a:defRPr/>
            </a:lvl1pPr>
            <a:lvl2pPr marL="914400" lvl="1" indent="-342900" algn="l" rtl="0">
              <a:lnSpc>
                <a:spcPct val="90000"/>
              </a:lnSpc>
              <a:spcBef>
                <a:spcPts val="200"/>
              </a:spcBef>
              <a:spcAft>
                <a:spcPts val="0"/>
              </a:spcAft>
              <a:buSzPts val="1800"/>
              <a:buChar char="◦"/>
              <a:defRPr/>
            </a:lvl2pPr>
            <a:lvl3pPr marL="1371600" lvl="2" indent="-342900" algn="l" rtl="0">
              <a:lnSpc>
                <a:spcPct val="90000"/>
              </a:lnSpc>
              <a:spcBef>
                <a:spcPts val="400"/>
              </a:spcBef>
              <a:spcAft>
                <a:spcPts val="0"/>
              </a:spcAft>
              <a:buSzPts val="1800"/>
              <a:buChar char="◦"/>
              <a:defRPr/>
            </a:lvl3pPr>
            <a:lvl4pPr marL="1828800" lvl="3" indent="-342900" algn="l" rtl="0">
              <a:lnSpc>
                <a:spcPct val="90000"/>
              </a:lnSpc>
              <a:spcBef>
                <a:spcPts val="400"/>
              </a:spcBef>
              <a:spcAft>
                <a:spcPts val="0"/>
              </a:spcAft>
              <a:buSzPts val="1800"/>
              <a:buChar char="◦"/>
              <a:defRPr/>
            </a:lvl4pPr>
            <a:lvl5pPr marL="2286000" lvl="4" indent="-342900" algn="l" rtl="0">
              <a:lnSpc>
                <a:spcPct val="90000"/>
              </a:lnSpc>
              <a:spcBef>
                <a:spcPts val="400"/>
              </a:spcBef>
              <a:spcAft>
                <a:spcPts val="0"/>
              </a:spcAft>
              <a:buSzPts val="1800"/>
              <a:buChar char="◦"/>
              <a:defRPr/>
            </a:lvl5pPr>
            <a:lvl6pPr marL="2743200" lvl="5" indent="-342900" algn="l" rtl="0">
              <a:lnSpc>
                <a:spcPct val="90000"/>
              </a:lnSpc>
              <a:spcBef>
                <a:spcPts val="400"/>
              </a:spcBef>
              <a:spcAft>
                <a:spcPts val="0"/>
              </a:spcAft>
              <a:buSzPts val="1800"/>
              <a:buChar char="◦"/>
              <a:defRPr/>
            </a:lvl6pPr>
            <a:lvl7pPr marL="3200400" lvl="6" indent="-342900" algn="l" rtl="0">
              <a:lnSpc>
                <a:spcPct val="90000"/>
              </a:lnSpc>
              <a:spcBef>
                <a:spcPts val="400"/>
              </a:spcBef>
              <a:spcAft>
                <a:spcPts val="0"/>
              </a:spcAft>
              <a:buSzPts val="1800"/>
              <a:buChar char="◦"/>
              <a:defRPr/>
            </a:lvl7pPr>
            <a:lvl8pPr marL="3657600" lvl="7" indent="-342900" algn="l" rtl="0">
              <a:lnSpc>
                <a:spcPct val="90000"/>
              </a:lnSpc>
              <a:spcBef>
                <a:spcPts val="400"/>
              </a:spcBef>
              <a:spcAft>
                <a:spcPts val="0"/>
              </a:spcAft>
              <a:buSzPts val="1800"/>
              <a:buChar char="◦"/>
              <a:defRPr/>
            </a:lvl8pPr>
            <a:lvl9pPr marL="4114800" lvl="8" indent="-342900" algn="l" rtl="0">
              <a:lnSpc>
                <a:spcPct val="90000"/>
              </a:lnSpc>
              <a:spcBef>
                <a:spcPts val="400"/>
              </a:spcBef>
              <a:spcAft>
                <a:spcPts val="400"/>
              </a:spcAft>
              <a:buSzPts val="1800"/>
              <a:buChar char="◦"/>
              <a:defRPr/>
            </a:lvl9pPr>
          </a:lstStyle>
          <a:p>
            <a:endParaRPr/>
          </a:p>
        </p:txBody>
      </p:sp>
      <p:sp>
        <p:nvSpPr>
          <p:cNvPr id="207" name="Google Shape;207;g1ee4f95c8f2_0_712"/>
          <p:cNvSpPr txBox="1">
            <a:spLocks noGrp="1"/>
          </p:cNvSpPr>
          <p:nvPr>
            <p:ph type="dt" idx="10"/>
          </p:nvPr>
        </p:nvSpPr>
        <p:spPr>
          <a:xfrm>
            <a:off x="1097280" y="6459785"/>
            <a:ext cx="24723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08" name="Google Shape;208;g1ee4f95c8f2_0_712"/>
          <p:cNvSpPr txBox="1">
            <a:spLocks noGrp="1"/>
          </p:cNvSpPr>
          <p:nvPr>
            <p:ph type="ftr" idx="11"/>
          </p:nvPr>
        </p:nvSpPr>
        <p:spPr>
          <a:xfrm>
            <a:off x="3686185" y="6459785"/>
            <a:ext cx="4822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Vertikaler Titel und Text" type="vertTitleAndTx">
  <p:cSld name="VERTICAL_TITLE_AND_VERTICAL_TEXT">
    <p:spTree>
      <p:nvGrpSpPr>
        <p:cNvPr id="1" name="Shape 209"/>
        <p:cNvGrpSpPr/>
        <p:nvPr/>
      </p:nvGrpSpPr>
      <p:grpSpPr>
        <a:xfrm>
          <a:off x="0" y="0"/>
          <a:ext cx="0" cy="0"/>
          <a:chOff x="0" y="0"/>
          <a:chExt cx="0" cy="0"/>
        </a:xfrm>
      </p:grpSpPr>
      <p:sp>
        <p:nvSpPr>
          <p:cNvPr id="210" name="Google Shape;210;g1ee4f95c8f2_0_717"/>
          <p:cNvSpPr/>
          <p:nvPr/>
        </p:nvSpPr>
        <p:spPr>
          <a:xfrm>
            <a:off x="1" y="6237586"/>
            <a:ext cx="12192000" cy="620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g1ee4f95c8f2_0_717"/>
          <p:cNvSpPr/>
          <p:nvPr/>
        </p:nvSpPr>
        <p:spPr>
          <a:xfrm>
            <a:off x="0" y="6171026"/>
            <a:ext cx="12192000" cy="66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12" name="Google Shape;212;g1ee4f95c8f2_0_717"/>
          <p:cNvPicPr preferRelativeResize="0"/>
          <p:nvPr/>
        </p:nvPicPr>
        <p:blipFill rotWithShape="1">
          <a:blip r:embed="rId2">
            <a:alphaModFix/>
          </a:blip>
          <a:srcRect/>
          <a:stretch/>
        </p:blipFill>
        <p:spPr>
          <a:xfrm>
            <a:off x="104945" y="6281603"/>
            <a:ext cx="1061484" cy="400384"/>
          </a:xfrm>
          <a:prstGeom prst="rect">
            <a:avLst/>
          </a:prstGeom>
          <a:noFill/>
          <a:ln>
            <a:noFill/>
          </a:ln>
        </p:spPr>
      </p:pic>
      <p:sp>
        <p:nvSpPr>
          <p:cNvPr id="213" name="Google Shape;213;g1ee4f95c8f2_0_717"/>
          <p:cNvSpPr txBox="1">
            <a:spLocks noGrp="1"/>
          </p:cNvSpPr>
          <p:nvPr>
            <p:ph type="title"/>
          </p:nvPr>
        </p:nvSpPr>
        <p:spPr>
          <a:xfrm rot="5400000">
            <a:off x="7160700" y="1978978"/>
            <a:ext cx="5757300" cy="2628900"/>
          </a:xfrm>
          <a:prstGeom prst="rect">
            <a:avLst/>
          </a:prstGeom>
          <a:noFill/>
          <a:ln>
            <a:noFill/>
          </a:ln>
        </p:spPr>
        <p:txBody>
          <a:bodyPr spcFirstLastPara="1" wrap="square" lIns="91425" tIns="45700" rIns="91425" bIns="45700" anchor="b" anchorCtr="0">
            <a:normAutofit/>
          </a:bodyPr>
          <a:lstStyle>
            <a:lvl1pPr lvl="0" algn="l" rtl="0">
              <a:lnSpc>
                <a:spcPct val="85000"/>
              </a:lnSpc>
              <a:spcBef>
                <a:spcPts val="0"/>
              </a:spcBef>
              <a:spcAft>
                <a:spcPts val="0"/>
              </a:spcAft>
              <a:buClr>
                <a:srgbClr val="3F3F3F"/>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14" name="Google Shape;214;g1ee4f95c8f2_0_717"/>
          <p:cNvSpPr txBox="1">
            <a:spLocks noGrp="1"/>
          </p:cNvSpPr>
          <p:nvPr>
            <p:ph type="body" idx="1"/>
          </p:nvPr>
        </p:nvSpPr>
        <p:spPr>
          <a:xfrm rot="5400000">
            <a:off x="1826700" y="-573722"/>
            <a:ext cx="5757300" cy="7734300"/>
          </a:xfrm>
          <a:prstGeom prst="rect">
            <a:avLst/>
          </a:prstGeom>
          <a:noFill/>
          <a:ln>
            <a:noFill/>
          </a:ln>
        </p:spPr>
        <p:txBody>
          <a:bodyPr spcFirstLastPara="1" wrap="square" lIns="45700" tIns="0" rIns="45700" bIns="0" anchor="t" anchorCtr="0">
            <a:normAutofit/>
          </a:bodyPr>
          <a:lstStyle>
            <a:lvl1pPr marL="457200" lvl="0" indent="-342900" algn="l" rtl="0">
              <a:lnSpc>
                <a:spcPct val="90000"/>
              </a:lnSpc>
              <a:spcBef>
                <a:spcPts val="1200"/>
              </a:spcBef>
              <a:spcAft>
                <a:spcPts val="0"/>
              </a:spcAft>
              <a:buSzPts val="1800"/>
              <a:buChar char=" "/>
              <a:defRPr/>
            </a:lvl1pPr>
            <a:lvl2pPr marL="914400" lvl="1" indent="-342900" algn="l" rtl="0">
              <a:lnSpc>
                <a:spcPct val="90000"/>
              </a:lnSpc>
              <a:spcBef>
                <a:spcPts val="200"/>
              </a:spcBef>
              <a:spcAft>
                <a:spcPts val="0"/>
              </a:spcAft>
              <a:buSzPts val="1800"/>
              <a:buChar char="◦"/>
              <a:defRPr/>
            </a:lvl2pPr>
            <a:lvl3pPr marL="1371600" lvl="2" indent="-342900" algn="l" rtl="0">
              <a:lnSpc>
                <a:spcPct val="90000"/>
              </a:lnSpc>
              <a:spcBef>
                <a:spcPts val="400"/>
              </a:spcBef>
              <a:spcAft>
                <a:spcPts val="0"/>
              </a:spcAft>
              <a:buSzPts val="1800"/>
              <a:buChar char="◦"/>
              <a:defRPr/>
            </a:lvl3pPr>
            <a:lvl4pPr marL="1828800" lvl="3" indent="-342900" algn="l" rtl="0">
              <a:lnSpc>
                <a:spcPct val="90000"/>
              </a:lnSpc>
              <a:spcBef>
                <a:spcPts val="400"/>
              </a:spcBef>
              <a:spcAft>
                <a:spcPts val="0"/>
              </a:spcAft>
              <a:buSzPts val="1800"/>
              <a:buChar char="◦"/>
              <a:defRPr/>
            </a:lvl4pPr>
            <a:lvl5pPr marL="2286000" lvl="4" indent="-342900" algn="l" rtl="0">
              <a:lnSpc>
                <a:spcPct val="90000"/>
              </a:lnSpc>
              <a:spcBef>
                <a:spcPts val="400"/>
              </a:spcBef>
              <a:spcAft>
                <a:spcPts val="0"/>
              </a:spcAft>
              <a:buSzPts val="1800"/>
              <a:buChar char="◦"/>
              <a:defRPr/>
            </a:lvl5pPr>
            <a:lvl6pPr marL="2743200" lvl="5" indent="-342900" algn="l" rtl="0">
              <a:lnSpc>
                <a:spcPct val="90000"/>
              </a:lnSpc>
              <a:spcBef>
                <a:spcPts val="400"/>
              </a:spcBef>
              <a:spcAft>
                <a:spcPts val="0"/>
              </a:spcAft>
              <a:buSzPts val="1800"/>
              <a:buChar char="◦"/>
              <a:defRPr/>
            </a:lvl6pPr>
            <a:lvl7pPr marL="3200400" lvl="6" indent="-342900" algn="l" rtl="0">
              <a:lnSpc>
                <a:spcPct val="90000"/>
              </a:lnSpc>
              <a:spcBef>
                <a:spcPts val="400"/>
              </a:spcBef>
              <a:spcAft>
                <a:spcPts val="0"/>
              </a:spcAft>
              <a:buSzPts val="1800"/>
              <a:buChar char="◦"/>
              <a:defRPr/>
            </a:lvl7pPr>
            <a:lvl8pPr marL="3657600" lvl="7" indent="-342900" algn="l" rtl="0">
              <a:lnSpc>
                <a:spcPct val="90000"/>
              </a:lnSpc>
              <a:spcBef>
                <a:spcPts val="400"/>
              </a:spcBef>
              <a:spcAft>
                <a:spcPts val="0"/>
              </a:spcAft>
              <a:buSzPts val="1800"/>
              <a:buChar char="◦"/>
              <a:defRPr/>
            </a:lvl8pPr>
            <a:lvl9pPr marL="4114800" lvl="8" indent="-342900" algn="l" rtl="0">
              <a:lnSpc>
                <a:spcPct val="90000"/>
              </a:lnSpc>
              <a:spcBef>
                <a:spcPts val="400"/>
              </a:spcBef>
              <a:spcAft>
                <a:spcPts val="400"/>
              </a:spcAft>
              <a:buSzPts val="1800"/>
              <a:buChar char="◦"/>
              <a:defRPr/>
            </a:lvl9pPr>
          </a:lstStyle>
          <a:p>
            <a:endParaRPr/>
          </a:p>
        </p:txBody>
      </p:sp>
      <p:sp>
        <p:nvSpPr>
          <p:cNvPr id="215" name="Google Shape;215;g1ee4f95c8f2_0_717"/>
          <p:cNvSpPr txBox="1">
            <a:spLocks noGrp="1"/>
          </p:cNvSpPr>
          <p:nvPr>
            <p:ph type="dt" idx="10"/>
          </p:nvPr>
        </p:nvSpPr>
        <p:spPr>
          <a:xfrm>
            <a:off x="1097280" y="6459785"/>
            <a:ext cx="24723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16" name="Google Shape;216;g1ee4f95c8f2_0_717"/>
          <p:cNvSpPr txBox="1">
            <a:spLocks noGrp="1"/>
          </p:cNvSpPr>
          <p:nvPr>
            <p:ph type="ftr" idx="11"/>
          </p:nvPr>
        </p:nvSpPr>
        <p:spPr>
          <a:xfrm>
            <a:off x="3686185" y="6459785"/>
            <a:ext cx="4822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pic>
        <p:nvPicPr>
          <p:cNvPr id="217" name="Google Shape;217;g1ee4f95c8f2_0_717"/>
          <p:cNvPicPr preferRelativeResize="0"/>
          <p:nvPr/>
        </p:nvPicPr>
        <p:blipFill rotWithShape="1">
          <a:blip r:embed="rId3">
            <a:alphaModFix/>
          </a:blip>
          <a:srcRect/>
          <a:stretch/>
        </p:blipFill>
        <p:spPr>
          <a:xfrm>
            <a:off x="10099505" y="6266872"/>
            <a:ext cx="1987551" cy="567690"/>
          </a:xfrm>
          <a:prstGeom prst="rect">
            <a:avLst/>
          </a:prstGeom>
          <a:noFill/>
          <a:ln>
            <a:noFill/>
          </a:ln>
        </p:spPr>
      </p:pic>
      <p:sp>
        <p:nvSpPr>
          <p:cNvPr id="218" name="Google Shape;218;g1ee4f95c8f2_0_717"/>
          <p:cNvSpPr txBox="1"/>
          <p:nvPr/>
        </p:nvSpPr>
        <p:spPr>
          <a:xfrm>
            <a:off x="4376057" y="6360042"/>
            <a:ext cx="5340900" cy="818400"/>
          </a:xfrm>
          <a:prstGeom prst="rect">
            <a:avLst/>
          </a:prstGeom>
          <a:noFill/>
          <a:ln>
            <a:noFill/>
          </a:ln>
        </p:spPr>
        <p:txBody>
          <a:bodyPr spcFirstLastPara="1" wrap="square" lIns="91425" tIns="45700" rIns="91425" bIns="45700" anchor="t" anchorCtr="0">
            <a:normAutofit/>
          </a:bodyPr>
          <a:lstStyle/>
          <a:p>
            <a:pPr marL="0" marR="0" lvl="0" indent="0" algn="ctr" rtl="0">
              <a:spcBef>
                <a:spcPts val="0"/>
              </a:spcBef>
              <a:spcAft>
                <a:spcPts val="0"/>
              </a:spcAft>
              <a:buClr>
                <a:schemeClr val="accent1"/>
              </a:buClr>
              <a:buSzPts val="900"/>
              <a:buFont typeface="Noto Sans Symbols"/>
              <a:buNone/>
            </a:pPr>
            <a:r>
              <a:rPr lang="de-DE" sz="900">
                <a:solidFill>
                  <a:schemeClr val="lt1"/>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900">
              <a:solidFill>
                <a:schemeClr val="lt1"/>
              </a:solidFill>
              <a:latin typeface="Calibri"/>
              <a:ea typeface="Calibri"/>
              <a:cs typeface="Calibri"/>
              <a:sym typeface="Calibri"/>
            </a:endParaRPr>
          </a:p>
          <a:p>
            <a:pPr marL="0" marR="0" lvl="0" indent="0" algn="ctr" rtl="0">
              <a:spcBef>
                <a:spcPts val="1000"/>
              </a:spcBef>
              <a:spcAft>
                <a:spcPts val="0"/>
              </a:spcAft>
              <a:buClr>
                <a:schemeClr val="accent1"/>
              </a:buClr>
              <a:buSzPts val="2000"/>
              <a:buFont typeface="Noto Sans Symbols"/>
              <a:buNone/>
            </a:pPr>
            <a:endParaRPr sz="2000">
              <a:solidFill>
                <a:schemeClr val="lt1"/>
              </a:solidFill>
              <a:latin typeface="Calibri"/>
              <a:ea typeface="Calibri"/>
              <a:cs typeface="Calibri"/>
              <a:sym typeface="Calibri"/>
            </a:endParaRPr>
          </a:p>
        </p:txBody>
      </p:sp>
      <p:sp>
        <p:nvSpPr>
          <p:cNvPr id="219" name="Google Shape;219;g1ee4f95c8f2_0_717"/>
          <p:cNvSpPr txBox="1"/>
          <p:nvPr/>
        </p:nvSpPr>
        <p:spPr>
          <a:xfrm>
            <a:off x="11093280" y="1490181"/>
            <a:ext cx="8499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1800" b="1">
                <a:solidFill>
                  <a:schemeClr val="dk1"/>
                </a:solidFill>
                <a:latin typeface="Calibri"/>
                <a:ea typeface="Calibri"/>
                <a:cs typeface="Calibri"/>
                <a:sym typeface="Calibri"/>
              </a:rPr>
              <a:t>-</a:t>
            </a:r>
            <a:fld id="{00000000-1234-1234-1234-123412341234}" type="slidenum">
              <a:rPr lang="de-DE" sz="1800" b="1">
                <a:solidFill>
                  <a:schemeClr val="dk1"/>
                </a:solidFill>
                <a:latin typeface="Calibri"/>
                <a:ea typeface="Calibri"/>
                <a:cs typeface="Calibri"/>
                <a:sym typeface="Calibri"/>
              </a:rPr>
              <a:t>‹#›</a:t>
            </a:fld>
            <a:r>
              <a:rPr lang="de-DE" sz="1800" b="1">
                <a:solidFill>
                  <a:schemeClr val="dk1"/>
                </a:solidFill>
                <a:latin typeface="Calibri"/>
                <a:ea typeface="Calibri"/>
                <a:cs typeface="Calibri"/>
                <a:sym typeface="Calibri"/>
              </a:rPr>
              <a:t>-</a:t>
            </a:r>
            <a:endParaRPr/>
          </a:p>
        </p:txBody>
      </p:sp>
      <p:pic>
        <p:nvPicPr>
          <p:cNvPr id="220" name="Google Shape;220;g1ee4f95c8f2_0_717"/>
          <p:cNvPicPr preferRelativeResize="0"/>
          <p:nvPr/>
        </p:nvPicPr>
        <p:blipFill rotWithShape="1">
          <a:blip r:embed="rId4">
            <a:alphaModFix/>
          </a:blip>
          <a:srcRect/>
          <a:stretch/>
        </p:blipFill>
        <p:spPr>
          <a:xfrm>
            <a:off x="10736826" y="23437"/>
            <a:ext cx="1460090" cy="144330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Titelfolie" type="title">
  <p:cSld name="TITLE">
    <p:spTree>
      <p:nvGrpSpPr>
        <p:cNvPr id="1" name="Shape 37"/>
        <p:cNvGrpSpPr/>
        <p:nvPr/>
      </p:nvGrpSpPr>
      <p:grpSpPr>
        <a:xfrm>
          <a:off x="0" y="0"/>
          <a:ext cx="0" cy="0"/>
          <a:chOff x="0" y="0"/>
          <a:chExt cx="0" cy="0"/>
        </a:xfrm>
      </p:grpSpPr>
      <p:sp>
        <p:nvSpPr>
          <p:cNvPr id="38" name="Google Shape;38;p24"/>
          <p:cNvSpPr/>
          <p:nvPr/>
        </p:nvSpPr>
        <p:spPr>
          <a:xfrm>
            <a:off x="1" y="6237586"/>
            <a:ext cx="12191999" cy="620414"/>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4"/>
          <p:cNvSpPr/>
          <p:nvPr/>
        </p:nvSpPr>
        <p:spPr>
          <a:xfrm>
            <a:off x="0" y="6171026"/>
            <a:ext cx="12192001" cy="6599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4"/>
          <p:cNvSpPr txBox="1">
            <a:spLocks noGrp="1"/>
          </p:cNvSpPr>
          <p:nvPr>
            <p:ph type="ctrTitle"/>
          </p:nvPr>
        </p:nvSpPr>
        <p:spPr>
          <a:xfrm>
            <a:off x="1097280" y="758952"/>
            <a:ext cx="10058400" cy="356616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262626"/>
              </a:buClr>
              <a:buSzPts val="8000"/>
              <a:buFont typeface="Calibri"/>
              <a:buNone/>
              <a:defRPr sz="800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24"/>
          <p:cNvSpPr txBox="1">
            <a:spLocks noGrp="1"/>
          </p:cNvSpPr>
          <p:nvPr>
            <p:ph type="subTitle" idx="1"/>
          </p:nvPr>
        </p:nvSpPr>
        <p:spPr>
          <a:xfrm>
            <a:off x="1100051" y="4455620"/>
            <a:ext cx="10058400" cy="11430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lvl="1" algn="ctr">
              <a:lnSpc>
                <a:spcPct val="90000"/>
              </a:lnSpc>
              <a:spcBef>
                <a:spcPts val="200"/>
              </a:spcBef>
              <a:spcAft>
                <a:spcPts val="0"/>
              </a:spcAft>
              <a:buSzPts val="2400"/>
              <a:buNone/>
              <a:defRPr sz="2400"/>
            </a:lvl2pPr>
            <a:lvl3pPr lvl="2" algn="ctr">
              <a:lnSpc>
                <a:spcPct val="90000"/>
              </a:lnSpc>
              <a:spcBef>
                <a:spcPts val="400"/>
              </a:spcBef>
              <a:spcAft>
                <a:spcPts val="0"/>
              </a:spcAft>
              <a:buSzPts val="2400"/>
              <a:buNone/>
              <a:defRPr sz="2400"/>
            </a:lvl3pPr>
            <a:lvl4pPr lvl="3" algn="ctr">
              <a:lnSpc>
                <a:spcPct val="90000"/>
              </a:lnSpc>
              <a:spcBef>
                <a:spcPts val="400"/>
              </a:spcBef>
              <a:spcAft>
                <a:spcPts val="0"/>
              </a:spcAft>
              <a:buSzPts val="2000"/>
              <a:buNone/>
              <a:defRPr sz="2000"/>
            </a:lvl4pPr>
            <a:lvl5pPr lvl="4" algn="ctr">
              <a:lnSpc>
                <a:spcPct val="90000"/>
              </a:lnSpc>
              <a:spcBef>
                <a:spcPts val="400"/>
              </a:spcBef>
              <a:spcAft>
                <a:spcPts val="0"/>
              </a:spcAft>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a:endParaRPr/>
          </a:p>
        </p:txBody>
      </p:sp>
      <p:sp>
        <p:nvSpPr>
          <p:cNvPr id="42" name="Google Shape;42;p24"/>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cxnSp>
        <p:nvCxnSpPr>
          <p:cNvPr id="43" name="Google Shape;43;p24"/>
          <p:cNvCxnSpPr/>
          <p:nvPr/>
        </p:nvCxnSpPr>
        <p:spPr>
          <a:xfrm>
            <a:off x="1207658" y="4343400"/>
            <a:ext cx="9875520" cy="0"/>
          </a:xfrm>
          <a:prstGeom prst="straightConnector1">
            <a:avLst/>
          </a:prstGeom>
          <a:noFill/>
          <a:ln w="9525" cap="flat" cmpd="sng">
            <a:solidFill>
              <a:srgbClr val="7F7F7F"/>
            </a:solidFill>
            <a:prstDash val="solid"/>
            <a:round/>
            <a:headEnd type="none" w="sm" len="sm"/>
            <a:tailEnd type="none" w="sm" len="sm"/>
          </a:ln>
        </p:spPr>
      </p:cxnSp>
      <p:pic>
        <p:nvPicPr>
          <p:cNvPr id="44" name="Google Shape;44;p24"/>
          <p:cNvPicPr preferRelativeResize="0"/>
          <p:nvPr/>
        </p:nvPicPr>
        <p:blipFill rotWithShape="1">
          <a:blip r:embed="rId2">
            <a:alphaModFix/>
          </a:blip>
          <a:srcRect/>
          <a:stretch/>
        </p:blipFill>
        <p:spPr>
          <a:xfrm>
            <a:off x="10099505" y="6266872"/>
            <a:ext cx="1987550" cy="567690"/>
          </a:xfrm>
          <a:prstGeom prst="rect">
            <a:avLst/>
          </a:prstGeom>
          <a:noFill/>
          <a:ln>
            <a:noFill/>
          </a:ln>
        </p:spPr>
      </p:pic>
      <p:sp>
        <p:nvSpPr>
          <p:cNvPr id="45" name="Google Shape;45;p24"/>
          <p:cNvSpPr txBox="1"/>
          <p:nvPr/>
        </p:nvSpPr>
        <p:spPr>
          <a:xfrm>
            <a:off x="4376057" y="6360042"/>
            <a:ext cx="5340977" cy="818408"/>
          </a:xfrm>
          <a:prstGeom prst="rect">
            <a:avLst/>
          </a:prstGeom>
          <a:noFill/>
          <a:ln>
            <a:noFill/>
          </a:ln>
        </p:spPr>
        <p:txBody>
          <a:bodyPr spcFirstLastPara="1" wrap="square" lIns="91425" tIns="45700" rIns="91425" bIns="45700" anchor="t" anchorCtr="0">
            <a:normAutofit/>
          </a:bodyPr>
          <a:lstStyle/>
          <a:p>
            <a:pPr marL="0" marR="0" lvl="0" indent="0" algn="ctr" rtl="0">
              <a:spcBef>
                <a:spcPts val="0"/>
              </a:spcBef>
              <a:spcAft>
                <a:spcPts val="0"/>
              </a:spcAft>
              <a:buClr>
                <a:schemeClr val="accent1"/>
              </a:buClr>
              <a:buSzPts val="900"/>
              <a:buFont typeface="Noto Sans Symbols"/>
              <a:buNone/>
            </a:pPr>
            <a:r>
              <a:rPr lang="de-DE" sz="900">
                <a:solidFill>
                  <a:schemeClr val="lt1"/>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900">
              <a:solidFill>
                <a:schemeClr val="lt1"/>
              </a:solidFill>
              <a:latin typeface="Calibri"/>
              <a:ea typeface="Calibri"/>
              <a:cs typeface="Calibri"/>
              <a:sym typeface="Calibri"/>
            </a:endParaRPr>
          </a:p>
          <a:p>
            <a:pPr marL="0" marR="0" lvl="0" indent="0" algn="ctr" rtl="0">
              <a:spcBef>
                <a:spcPts val="1000"/>
              </a:spcBef>
              <a:spcAft>
                <a:spcPts val="0"/>
              </a:spcAft>
              <a:buClr>
                <a:schemeClr val="accent1"/>
              </a:buClr>
              <a:buSzPts val="2000"/>
              <a:buFont typeface="Noto Sans Symbols"/>
              <a:buNone/>
            </a:pPr>
            <a:endParaRPr sz="2000">
              <a:solidFill>
                <a:schemeClr val="lt1"/>
              </a:solidFill>
              <a:latin typeface="Calibri"/>
              <a:ea typeface="Calibri"/>
              <a:cs typeface="Calibri"/>
              <a:sym typeface="Calibri"/>
            </a:endParaRPr>
          </a:p>
        </p:txBody>
      </p:sp>
      <p:pic>
        <p:nvPicPr>
          <p:cNvPr id="46" name="Google Shape;46;p24"/>
          <p:cNvPicPr preferRelativeResize="0"/>
          <p:nvPr/>
        </p:nvPicPr>
        <p:blipFill rotWithShape="1">
          <a:blip r:embed="rId3">
            <a:alphaModFix/>
          </a:blip>
          <a:srcRect/>
          <a:stretch/>
        </p:blipFill>
        <p:spPr>
          <a:xfrm>
            <a:off x="104945" y="6281603"/>
            <a:ext cx="1061484" cy="400384"/>
          </a:xfrm>
          <a:prstGeom prst="rect">
            <a:avLst/>
          </a:prstGeom>
          <a:noFill/>
          <a:ln>
            <a:noFill/>
          </a:ln>
        </p:spPr>
      </p:pic>
      <p:pic>
        <p:nvPicPr>
          <p:cNvPr id="47" name="Google Shape;47;p24"/>
          <p:cNvPicPr preferRelativeResize="0"/>
          <p:nvPr/>
        </p:nvPicPr>
        <p:blipFill rotWithShape="1">
          <a:blip r:embed="rId4">
            <a:alphaModFix/>
          </a:blip>
          <a:srcRect/>
          <a:stretch/>
        </p:blipFill>
        <p:spPr>
          <a:xfrm>
            <a:off x="10736826" y="23437"/>
            <a:ext cx="1460090" cy="144330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Nur Titel" type="titleOnly">
  <p:cSld name="TITLE_ONLY">
    <p:spTree>
      <p:nvGrpSpPr>
        <p:cNvPr id="1" name="Shape 48"/>
        <p:cNvGrpSpPr/>
        <p:nvPr/>
      </p:nvGrpSpPr>
      <p:grpSpPr>
        <a:xfrm>
          <a:off x="0" y="0"/>
          <a:ext cx="0" cy="0"/>
          <a:chOff x="0" y="0"/>
          <a:chExt cx="0" cy="0"/>
        </a:xfrm>
      </p:grpSpPr>
      <p:sp>
        <p:nvSpPr>
          <p:cNvPr id="49" name="Google Shape;49;p25"/>
          <p:cNvSpPr txBox="1">
            <a:spLocks noGrp="1"/>
          </p:cNvSpPr>
          <p:nvPr>
            <p:ph type="title"/>
          </p:nvPr>
        </p:nvSpPr>
        <p:spPr>
          <a:xfrm>
            <a:off x="1097280" y="286604"/>
            <a:ext cx="10058400" cy="82374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 name="Google Shape;50;p25"/>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25"/>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Titelfolie mit Bild">
  <p:cSld name="Titelfolie mit Bild">
    <p:spTree>
      <p:nvGrpSpPr>
        <p:cNvPr id="1" name="Shape 52"/>
        <p:cNvGrpSpPr/>
        <p:nvPr/>
      </p:nvGrpSpPr>
      <p:grpSpPr>
        <a:xfrm>
          <a:off x="0" y="0"/>
          <a:ext cx="0" cy="0"/>
          <a:chOff x="0" y="0"/>
          <a:chExt cx="0" cy="0"/>
        </a:xfrm>
      </p:grpSpPr>
      <p:sp>
        <p:nvSpPr>
          <p:cNvPr id="53" name="Google Shape;53;p26"/>
          <p:cNvSpPr/>
          <p:nvPr/>
        </p:nvSpPr>
        <p:spPr>
          <a:xfrm>
            <a:off x="1" y="6237586"/>
            <a:ext cx="12191999" cy="620414"/>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6"/>
          <p:cNvSpPr/>
          <p:nvPr/>
        </p:nvSpPr>
        <p:spPr>
          <a:xfrm>
            <a:off x="0" y="6171026"/>
            <a:ext cx="12192001" cy="6599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5" name="Google Shape;55;p26"/>
          <p:cNvPicPr preferRelativeResize="0"/>
          <p:nvPr/>
        </p:nvPicPr>
        <p:blipFill rotWithShape="1">
          <a:blip r:embed="rId2">
            <a:alphaModFix/>
          </a:blip>
          <a:srcRect/>
          <a:stretch/>
        </p:blipFill>
        <p:spPr>
          <a:xfrm>
            <a:off x="104945" y="6281603"/>
            <a:ext cx="1061484" cy="400384"/>
          </a:xfrm>
          <a:prstGeom prst="rect">
            <a:avLst/>
          </a:prstGeom>
          <a:noFill/>
          <a:ln>
            <a:noFill/>
          </a:ln>
        </p:spPr>
      </p:pic>
      <p:sp>
        <p:nvSpPr>
          <p:cNvPr id="56" name="Google Shape;56;p26"/>
          <p:cNvSpPr txBox="1">
            <a:spLocks noGrp="1"/>
          </p:cNvSpPr>
          <p:nvPr>
            <p:ph type="ctrTitle"/>
          </p:nvPr>
        </p:nvSpPr>
        <p:spPr>
          <a:xfrm>
            <a:off x="1104900" y="2292094"/>
            <a:ext cx="5734050" cy="2219691"/>
          </a:xfrm>
          <a:prstGeom prst="rect">
            <a:avLst/>
          </a:prstGeom>
          <a:noFill/>
          <a:ln>
            <a:noFill/>
          </a:ln>
        </p:spPr>
        <p:txBody>
          <a:bodyPr spcFirstLastPara="1" wrap="square" lIns="91425" tIns="45700" rIns="91425" bIns="45700" anchor="ctr" anchorCtr="0">
            <a:normAutofit/>
          </a:bodyPr>
          <a:lstStyle>
            <a:lvl1pPr lvl="0" algn="l">
              <a:lnSpc>
                <a:spcPct val="85000"/>
              </a:lnSpc>
              <a:spcBef>
                <a:spcPts val="0"/>
              </a:spcBef>
              <a:spcAft>
                <a:spcPts val="0"/>
              </a:spcAft>
              <a:buClr>
                <a:srgbClr val="3F3F3F"/>
              </a:buClr>
              <a:buSzPts val="4000"/>
              <a:buFont typeface="Calibri"/>
              <a:buNone/>
              <a:defRPr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26"/>
          <p:cNvSpPr txBox="1">
            <a:spLocks noGrp="1"/>
          </p:cNvSpPr>
          <p:nvPr>
            <p:ph type="subTitle" idx="1"/>
          </p:nvPr>
        </p:nvSpPr>
        <p:spPr>
          <a:xfrm>
            <a:off x="1104900" y="4511784"/>
            <a:ext cx="5734050" cy="955565"/>
          </a:xfrm>
          <a:prstGeom prst="rect">
            <a:avLst/>
          </a:prstGeom>
          <a:noFill/>
          <a:ln>
            <a:noFill/>
          </a:ln>
        </p:spPr>
        <p:txBody>
          <a:bodyPr spcFirstLastPara="1" wrap="square" lIns="0" tIns="45700" rIns="0" bIns="45700" anchor="t" anchorCtr="0">
            <a:normAutofit/>
          </a:bodyPr>
          <a:lstStyle>
            <a:lvl1pPr lvl="0" algn="l">
              <a:lnSpc>
                <a:spcPct val="90000"/>
              </a:lnSpc>
              <a:spcBef>
                <a:spcPts val="0"/>
              </a:spcBef>
              <a:spcAft>
                <a:spcPts val="0"/>
              </a:spcAft>
              <a:buSzPts val="1800"/>
              <a:buNone/>
              <a:defRPr sz="1800"/>
            </a:lvl1pPr>
            <a:lvl2pPr lvl="1" algn="ctr">
              <a:lnSpc>
                <a:spcPct val="90000"/>
              </a:lnSpc>
              <a:spcBef>
                <a:spcPts val="200"/>
              </a:spcBef>
              <a:spcAft>
                <a:spcPts val="0"/>
              </a:spcAft>
              <a:buSzPts val="2000"/>
              <a:buNone/>
              <a:defRPr sz="2000"/>
            </a:lvl2pPr>
            <a:lvl3pPr lvl="2" algn="ctr">
              <a:lnSpc>
                <a:spcPct val="90000"/>
              </a:lnSpc>
              <a:spcBef>
                <a:spcPts val="400"/>
              </a:spcBef>
              <a:spcAft>
                <a:spcPts val="0"/>
              </a:spcAft>
              <a:buSzPts val="1800"/>
              <a:buNone/>
              <a:defRPr sz="1800"/>
            </a:lvl3pPr>
            <a:lvl4pPr lvl="3" algn="ctr">
              <a:lnSpc>
                <a:spcPct val="90000"/>
              </a:lnSpc>
              <a:spcBef>
                <a:spcPts val="400"/>
              </a:spcBef>
              <a:spcAft>
                <a:spcPts val="0"/>
              </a:spcAft>
              <a:buSzPts val="1600"/>
              <a:buNone/>
              <a:defRPr sz="1600"/>
            </a:lvl4pPr>
            <a:lvl5pPr lvl="4" algn="ctr">
              <a:lnSpc>
                <a:spcPct val="90000"/>
              </a:lnSpc>
              <a:spcBef>
                <a:spcPts val="400"/>
              </a:spcBef>
              <a:spcAft>
                <a:spcPts val="0"/>
              </a:spcAft>
              <a:buSzPts val="1600"/>
              <a:buNone/>
              <a:defRPr sz="1600"/>
            </a:lvl5pPr>
            <a:lvl6pPr lvl="5" algn="ctr">
              <a:lnSpc>
                <a:spcPct val="90000"/>
              </a:lnSpc>
              <a:spcBef>
                <a:spcPts val="400"/>
              </a:spcBef>
              <a:spcAft>
                <a:spcPts val="0"/>
              </a:spcAft>
              <a:buSzPts val="1600"/>
              <a:buNone/>
              <a:defRPr sz="1600"/>
            </a:lvl6pPr>
            <a:lvl7pPr lvl="6" algn="ctr">
              <a:lnSpc>
                <a:spcPct val="90000"/>
              </a:lnSpc>
              <a:spcBef>
                <a:spcPts val="400"/>
              </a:spcBef>
              <a:spcAft>
                <a:spcPts val="0"/>
              </a:spcAft>
              <a:buSzPts val="1600"/>
              <a:buNone/>
              <a:defRPr sz="1600"/>
            </a:lvl7pPr>
            <a:lvl8pPr lvl="7" algn="ctr">
              <a:lnSpc>
                <a:spcPct val="90000"/>
              </a:lnSpc>
              <a:spcBef>
                <a:spcPts val="400"/>
              </a:spcBef>
              <a:spcAft>
                <a:spcPts val="0"/>
              </a:spcAft>
              <a:buSzPts val="1600"/>
              <a:buNone/>
              <a:defRPr sz="1600"/>
            </a:lvl8pPr>
            <a:lvl9pPr lvl="8" algn="ctr">
              <a:lnSpc>
                <a:spcPct val="90000"/>
              </a:lnSpc>
              <a:spcBef>
                <a:spcPts val="400"/>
              </a:spcBef>
              <a:spcAft>
                <a:spcPts val="400"/>
              </a:spcAft>
              <a:buSzPts val="1600"/>
              <a:buNone/>
              <a:defRPr sz="1600"/>
            </a:lvl9pPr>
          </a:lstStyle>
          <a:p>
            <a:endParaRPr/>
          </a:p>
        </p:txBody>
      </p:sp>
      <p:sp>
        <p:nvSpPr>
          <p:cNvPr id="58" name="Google Shape;58;p26"/>
          <p:cNvSpPr>
            <a:spLocks noGrp="1"/>
          </p:cNvSpPr>
          <p:nvPr>
            <p:ph type="pic" idx="2"/>
          </p:nvPr>
        </p:nvSpPr>
        <p:spPr>
          <a:xfrm>
            <a:off x="6981063" y="1310656"/>
            <a:ext cx="5210937" cy="4208604"/>
          </a:xfrm>
          <a:prstGeom prst="rect">
            <a:avLst/>
          </a:prstGeom>
          <a:solidFill>
            <a:srgbClr val="CCCCCC"/>
          </a:solidFill>
          <a:ln>
            <a:noFill/>
          </a:ln>
        </p:spPr>
      </p:sp>
      <p:pic>
        <p:nvPicPr>
          <p:cNvPr id="59" name="Google Shape;59;p26"/>
          <p:cNvPicPr preferRelativeResize="0"/>
          <p:nvPr/>
        </p:nvPicPr>
        <p:blipFill rotWithShape="1">
          <a:blip r:embed="rId3">
            <a:alphaModFix/>
          </a:blip>
          <a:srcRect/>
          <a:stretch/>
        </p:blipFill>
        <p:spPr>
          <a:xfrm>
            <a:off x="10099505" y="6266872"/>
            <a:ext cx="1987550" cy="567690"/>
          </a:xfrm>
          <a:prstGeom prst="rect">
            <a:avLst/>
          </a:prstGeom>
          <a:noFill/>
          <a:ln>
            <a:noFill/>
          </a:ln>
        </p:spPr>
      </p:pic>
      <p:sp>
        <p:nvSpPr>
          <p:cNvPr id="60" name="Google Shape;60;p26"/>
          <p:cNvSpPr txBox="1"/>
          <p:nvPr/>
        </p:nvSpPr>
        <p:spPr>
          <a:xfrm>
            <a:off x="4376057" y="6360042"/>
            <a:ext cx="5340977" cy="818408"/>
          </a:xfrm>
          <a:prstGeom prst="rect">
            <a:avLst/>
          </a:prstGeom>
          <a:noFill/>
          <a:ln>
            <a:noFill/>
          </a:ln>
        </p:spPr>
        <p:txBody>
          <a:bodyPr spcFirstLastPara="1" wrap="square" lIns="91425" tIns="45700" rIns="91425" bIns="45700" anchor="t" anchorCtr="0">
            <a:normAutofit/>
          </a:bodyPr>
          <a:lstStyle/>
          <a:p>
            <a:pPr marL="0" marR="0" lvl="0" indent="0" algn="ctr" rtl="0">
              <a:spcBef>
                <a:spcPts val="0"/>
              </a:spcBef>
              <a:spcAft>
                <a:spcPts val="0"/>
              </a:spcAft>
              <a:buClr>
                <a:schemeClr val="accent1"/>
              </a:buClr>
              <a:buSzPts val="900"/>
              <a:buFont typeface="Noto Sans Symbols"/>
              <a:buNone/>
            </a:pPr>
            <a:r>
              <a:rPr lang="de-DE" sz="900">
                <a:solidFill>
                  <a:schemeClr val="lt1"/>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900">
              <a:solidFill>
                <a:schemeClr val="lt1"/>
              </a:solidFill>
              <a:latin typeface="Calibri"/>
              <a:ea typeface="Calibri"/>
              <a:cs typeface="Calibri"/>
              <a:sym typeface="Calibri"/>
            </a:endParaRPr>
          </a:p>
          <a:p>
            <a:pPr marL="0" marR="0" lvl="0" indent="0" algn="ctr" rtl="0">
              <a:spcBef>
                <a:spcPts val="1000"/>
              </a:spcBef>
              <a:spcAft>
                <a:spcPts val="0"/>
              </a:spcAft>
              <a:buClr>
                <a:schemeClr val="accent1"/>
              </a:buClr>
              <a:buSzPts val="2000"/>
              <a:buFont typeface="Noto Sans Symbols"/>
              <a:buNone/>
            </a:pPr>
            <a:endParaRPr sz="2000">
              <a:solidFill>
                <a:schemeClr val="lt1"/>
              </a:solidFill>
              <a:latin typeface="Calibri"/>
              <a:ea typeface="Calibri"/>
              <a:cs typeface="Calibri"/>
              <a:sym typeface="Calibri"/>
            </a:endParaRPr>
          </a:p>
        </p:txBody>
      </p:sp>
      <p:pic>
        <p:nvPicPr>
          <p:cNvPr id="61" name="Google Shape;61;p26"/>
          <p:cNvPicPr preferRelativeResize="0"/>
          <p:nvPr/>
        </p:nvPicPr>
        <p:blipFill rotWithShape="1">
          <a:blip r:embed="rId4">
            <a:alphaModFix/>
          </a:blip>
          <a:srcRect/>
          <a:stretch/>
        </p:blipFill>
        <p:spPr>
          <a:xfrm>
            <a:off x="10736826" y="23437"/>
            <a:ext cx="1460090" cy="144330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Abschnitts-&#10;überschrift" type="secHead">
  <p:cSld name="SECTION_HEADER">
    <p:bg>
      <p:bgPr>
        <a:solidFill>
          <a:schemeClr val="lt1"/>
        </a:solidFill>
        <a:effectLst/>
      </p:bgPr>
    </p:bg>
    <p:spTree>
      <p:nvGrpSpPr>
        <p:cNvPr id="1" name="Shape 62"/>
        <p:cNvGrpSpPr/>
        <p:nvPr/>
      </p:nvGrpSpPr>
      <p:grpSpPr>
        <a:xfrm>
          <a:off x="0" y="0"/>
          <a:ext cx="0" cy="0"/>
          <a:chOff x="0" y="0"/>
          <a:chExt cx="0" cy="0"/>
        </a:xfrm>
      </p:grpSpPr>
      <p:sp>
        <p:nvSpPr>
          <p:cNvPr id="63" name="Google Shape;63;p27"/>
          <p:cNvSpPr/>
          <p:nvPr/>
        </p:nvSpPr>
        <p:spPr>
          <a:xfrm>
            <a:off x="1" y="6237586"/>
            <a:ext cx="12191999" cy="620414"/>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7"/>
          <p:cNvSpPr/>
          <p:nvPr/>
        </p:nvSpPr>
        <p:spPr>
          <a:xfrm>
            <a:off x="0" y="6171026"/>
            <a:ext cx="12192001" cy="6599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5" name="Google Shape;65;p27"/>
          <p:cNvPicPr preferRelativeResize="0"/>
          <p:nvPr/>
        </p:nvPicPr>
        <p:blipFill rotWithShape="1">
          <a:blip r:embed="rId2">
            <a:alphaModFix/>
          </a:blip>
          <a:srcRect/>
          <a:stretch/>
        </p:blipFill>
        <p:spPr>
          <a:xfrm>
            <a:off x="104945" y="6281603"/>
            <a:ext cx="1061484" cy="400384"/>
          </a:xfrm>
          <a:prstGeom prst="rect">
            <a:avLst/>
          </a:prstGeom>
          <a:noFill/>
          <a:ln>
            <a:noFill/>
          </a:ln>
        </p:spPr>
      </p:pic>
      <p:sp>
        <p:nvSpPr>
          <p:cNvPr id="66" name="Google Shape;66;p27"/>
          <p:cNvSpPr txBox="1">
            <a:spLocks noGrp="1"/>
          </p:cNvSpPr>
          <p:nvPr>
            <p:ph type="title"/>
          </p:nvPr>
        </p:nvSpPr>
        <p:spPr>
          <a:xfrm>
            <a:off x="1097280" y="758952"/>
            <a:ext cx="10058400" cy="356616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262626"/>
              </a:buClr>
              <a:buSzPts val="8000"/>
              <a:buFont typeface="Calibri"/>
              <a:buNone/>
              <a:defRPr sz="8000" b="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27"/>
          <p:cNvSpPr txBox="1">
            <a:spLocks noGrp="1"/>
          </p:cNvSpPr>
          <p:nvPr>
            <p:ph type="body" idx="1"/>
          </p:nvPr>
        </p:nvSpPr>
        <p:spPr>
          <a:xfrm>
            <a:off x="1097280" y="4453128"/>
            <a:ext cx="10058400" cy="1143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marL="914400" lvl="1" indent="-228600" algn="l">
              <a:lnSpc>
                <a:spcPct val="90000"/>
              </a:lnSpc>
              <a:spcBef>
                <a:spcPts val="200"/>
              </a:spcBef>
              <a:spcAft>
                <a:spcPts val="0"/>
              </a:spcAft>
              <a:buSzPts val="1800"/>
              <a:buNone/>
              <a:defRPr sz="1800">
                <a:solidFill>
                  <a:srgbClr val="888888"/>
                </a:solidFill>
              </a:defRPr>
            </a:lvl2pPr>
            <a:lvl3pPr marL="1371600" lvl="2" indent="-228600" algn="l">
              <a:lnSpc>
                <a:spcPct val="90000"/>
              </a:lnSpc>
              <a:spcBef>
                <a:spcPts val="400"/>
              </a:spcBef>
              <a:spcAft>
                <a:spcPts val="0"/>
              </a:spcAft>
              <a:buSzPts val="1600"/>
              <a:buNone/>
              <a:defRPr sz="1600">
                <a:solidFill>
                  <a:srgbClr val="888888"/>
                </a:solidFill>
              </a:defRPr>
            </a:lvl3pPr>
            <a:lvl4pPr marL="1828800" lvl="3" indent="-228600" algn="l">
              <a:lnSpc>
                <a:spcPct val="90000"/>
              </a:lnSpc>
              <a:spcBef>
                <a:spcPts val="400"/>
              </a:spcBef>
              <a:spcAft>
                <a:spcPts val="0"/>
              </a:spcAft>
              <a:buSzPts val="1400"/>
              <a:buNone/>
              <a:defRPr sz="1400">
                <a:solidFill>
                  <a:srgbClr val="888888"/>
                </a:solidFill>
              </a:defRPr>
            </a:lvl4pPr>
            <a:lvl5pPr marL="2286000" lvl="4" indent="-228600" algn="l">
              <a:lnSpc>
                <a:spcPct val="90000"/>
              </a:lnSpc>
              <a:spcBef>
                <a:spcPts val="400"/>
              </a:spcBef>
              <a:spcAft>
                <a:spcPts val="0"/>
              </a:spcAft>
              <a:buSzPts val="1400"/>
              <a:buNone/>
              <a:defRPr sz="1400">
                <a:solidFill>
                  <a:srgbClr val="888888"/>
                </a:solidFill>
              </a:defRPr>
            </a:lvl5pPr>
            <a:lvl6pPr marL="2743200" lvl="5" indent="-228600" algn="l">
              <a:lnSpc>
                <a:spcPct val="90000"/>
              </a:lnSpc>
              <a:spcBef>
                <a:spcPts val="400"/>
              </a:spcBef>
              <a:spcAft>
                <a:spcPts val="0"/>
              </a:spcAft>
              <a:buSzPts val="1400"/>
              <a:buNone/>
              <a:defRPr sz="1400">
                <a:solidFill>
                  <a:srgbClr val="888888"/>
                </a:solidFill>
              </a:defRPr>
            </a:lvl6pPr>
            <a:lvl7pPr marL="3200400" lvl="6" indent="-228600" algn="l">
              <a:lnSpc>
                <a:spcPct val="90000"/>
              </a:lnSpc>
              <a:spcBef>
                <a:spcPts val="400"/>
              </a:spcBef>
              <a:spcAft>
                <a:spcPts val="0"/>
              </a:spcAft>
              <a:buSzPts val="1400"/>
              <a:buNone/>
              <a:defRPr sz="1400">
                <a:solidFill>
                  <a:srgbClr val="888888"/>
                </a:solidFill>
              </a:defRPr>
            </a:lvl7pPr>
            <a:lvl8pPr marL="3657600" lvl="7" indent="-228600" algn="l">
              <a:lnSpc>
                <a:spcPct val="90000"/>
              </a:lnSpc>
              <a:spcBef>
                <a:spcPts val="400"/>
              </a:spcBef>
              <a:spcAft>
                <a:spcPts val="0"/>
              </a:spcAft>
              <a:buSzPts val="1400"/>
              <a:buNone/>
              <a:defRPr sz="1400">
                <a:solidFill>
                  <a:srgbClr val="888888"/>
                </a:solidFill>
              </a:defRPr>
            </a:lvl8pPr>
            <a:lvl9pPr marL="4114800" lvl="8" indent="-228600" algn="l">
              <a:lnSpc>
                <a:spcPct val="90000"/>
              </a:lnSpc>
              <a:spcBef>
                <a:spcPts val="400"/>
              </a:spcBef>
              <a:spcAft>
                <a:spcPts val="400"/>
              </a:spcAft>
              <a:buSzPts val="1400"/>
              <a:buNone/>
              <a:defRPr sz="1400">
                <a:solidFill>
                  <a:srgbClr val="888888"/>
                </a:solidFill>
              </a:defRPr>
            </a:lvl9pPr>
          </a:lstStyle>
          <a:p>
            <a:endParaRPr/>
          </a:p>
        </p:txBody>
      </p:sp>
      <p:sp>
        <p:nvSpPr>
          <p:cNvPr id="68" name="Google Shape;68;p27"/>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27"/>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cxnSp>
        <p:nvCxnSpPr>
          <p:cNvPr id="70" name="Google Shape;70;p27"/>
          <p:cNvCxnSpPr/>
          <p:nvPr/>
        </p:nvCxnSpPr>
        <p:spPr>
          <a:xfrm>
            <a:off x="1207658" y="4343400"/>
            <a:ext cx="9875520" cy="0"/>
          </a:xfrm>
          <a:prstGeom prst="straightConnector1">
            <a:avLst/>
          </a:prstGeom>
          <a:noFill/>
          <a:ln w="9525" cap="flat" cmpd="sng">
            <a:solidFill>
              <a:srgbClr val="7F7F7F"/>
            </a:solidFill>
            <a:prstDash val="solid"/>
            <a:round/>
            <a:headEnd type="none" w="sm" len="sm"/>
            <a:tailEnd type="none" w="sm" len="sm"/>
          </a:ln>
        </p:spPr>
      </p:cxnSp>
      <p:pic>
        <p:nvPicPr>
          <p:cNvPr id="71" name="Google Shape;71;p27"/>
          <p:cNvPicPr preferRelativeResize="0"/>
          <p:nvPr/>
        </p:nvPicPr>
        <p:blipFill rotWithShape="1">
          <a:blip r:embed="rId3">
            <a:alphaModFix/>
          </a:blip>
          <a:srcRect/>
          <a:stretch/>
        </p:blipFill>
        <p:spPr>
          <a:xfrm>
            <a:off x="10099505" y="6266872"/>
            <a:ext cx="1987550" cy="567690"/>
          </a:xfrm>
          <a:prstGeom prst="rect">
            <a:avLst/>
          </a:prstGeom>
          <a:noFill/>
          <a:ln>
            <a:noFill/>
          </a:ln>
        </p:spPr>
      </p:pic>
      <p:sp>
        <p:nvSpPr>
          <p:cNvPr id="72" name="Google Shape;72;p27"/>
          <p:cNvSpPr txBox="1"/>
          <p:nvPr/>
        </p:nvSpPr>
        <p:spPr>
          <a:xfrm>
            <a:off x="4376057" y="6360042"/>
            <a:ext cx="5340977" cy="818408"/>
          </a:xfrm>
          <a:prstGeom prst="rect">
            <a:avLst/>
          </a:prstGeom>
          <a:noFill/>
          <a:ln>
            <a:noFill/>
          </a:ln>
        </p:spPr>
        <p:txBody>
          <a:bodyPr spcFirstLastPara="1" wrap="square" lIns="91425" tIns="45700" rIns="91425" bIns="45700" anchor="t" anchorCtr="0">
            <a:normAutofit/>
          </a:bodyPr>
          <a:lstStyle/>
          <a:p>
            <a:pPr marL="0" marR="0" lvl="0" indent="0" algn="ctr" rtl="0">
              <a:spcBef>
                <a:spcPts val="0"/>
              </a:spcBef>
              <a:spcAft>
                <a:spcPts val="0"/>
              </a:spcAft>
              <a:buClr>
                <a:schemeClr val="accent1"/>
              </a:buClr>
              <a:buSzPts val="900"/>
              <a:buFont typeface="Noto Sans Symbols"/>
              <a:buNone/>
            </a:pPr>
            <a:r>
              <a:rPr lang="de-DE" sz="900">
                <a:solidFill>
                  <a:schemeClr val="lt1"/>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900">
              <a:solidFill>
                <a:schemeClr val="lt1"/>
              </a:solidFill>
              <a:latin typeface="Calibri"/>
              <a:ea typeface="Calibri"/>
              <a:cs typeface="Calibri"/>
              <a:sym typeface="Calibri"/>
            </a:endParaRPr>
          </a:p>
          <a:p>
            <a:pPr marL="0" marR="0" lvl="0" indent="0" algn="ctr" rtl="0">
              <a:spcBef>
                <a:spcPts val="1000"/>
              </a:spcBef>
              <a:spcAft>
                <a:spcPts val="0"/>
              </a:spcAft>
              <a:buClr>
                <a:schemeClr val="accent1"/>
              </a:buClr>
              <a:buSzPts val="2000"/>
              <a:buFont typeface="Noto Sans Symbols"/>
              <a:buNone/>
            </a:pPr>
            <a:endParaRPr sz="2000">
              <a:solidFill>
                <a:schemeClr val="lt1"/>
              </a:solidFill>
              <a:latin typeface="Calibri"/>
              <a:ea typeface="Calibri"/>
              <a:cs typeface="Calibri"/>
              <a:sym typeface="Calibri"/>
            </a:endParaRPr>
          </a:p>
        </p:txBody>
      </p:sp>
      <p:pic>
        <p:nvPicPr>
          <p:cNvPr id="73" name="Google Shape;73;p27"/>
          <p:cNvPicPr preferRelativeResize="0"/>
          <p:nvPr/>
        </p:nvPicPr>
        <p:blipFill rotWithShape="1">
          <a:blip r:embed="rId4">
            <a:alphaModFix/>
          </a:blip>
          <a:srcRect/>
          <a:stretch/>
        </p:blipFill>
        <p:spPr>
          <a:xfrm>
            <a:off x="10736826" y="23437"/>
            <a:ext cx="1460090" cy="1443305"/>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Zwei Inhalte" type="twoObj">
  <p:cSld name="TWO_OBJECTS">
    <p:spTree>
      <p:nvGrpSpPr>
        <p:cNvPr id="1" name="Shape 74"/>
        <p:cNvGrpSpPr/>
        <p:nvPr/>
      </p:nvGrpSpPr>
      <p:grpSpPr>
        <a:xfrm>
          <a:off x="0" y="0"/>
          <a:ext cx="0" cy="0"/>
          <a:chOff x="0" y="0"/>
          <a:chExt cx="0" cy="0"/>
        </a:xfrm>
      </p:grpSpPr>
      <p:sp>
        <p:nvSpPr>
          <p:cNvPr id="75" name="Google Shape;75;p28"/>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8"/>
          <p:cNvSpPr txBox="1">
            <a:spLocks noGrp="1"/>
          </p:cNvSpPr>
          <p:nvPr>
            <p:ph type="body" idx="1"/>
          </p:nvPr>
        </p:nvSpPr>
        <p:spPr>
          <a:xfrm>
            <a:off x="1097279" y="1845734"/>
            <a:ext cx="4937760" cy="402336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77" name="Google Shape;77;p28"/>
          <p:cNvSpPr txBox="1">
            <a:spLocks noGrp="1"/>
          </p:cNvSpPr>
          <p:nvPr>
            <p:ph type="body" idx="2"/>
          </p:nvPr>
        </p:nvSpPr>
        <p:spPr>
          <a:xfrm>
            <a:off x="6217920" y="1845735"/>
            <a:ext cx="4937760" cy="402336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78" name="Google Shape;78;p28"/>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8"/>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Vergleich" type="twoTxTwoObj">
  <p:cSld name="TWO_OBJECTS_WITH_TEXT">
    <p:spTree>
      <p:nvGrpSpPr>
        <p:cNvPr id="1" name="Shape 80"/>
        <p:cNvGrpSpPr/>
        <p:nvPr/>
      </p:nvGrpSpPr>
      <p:grpSpPr>
        <a:xfrm>
          <a:off x="0" y="0"/>
          <a:ext cx="0" cy="0"/>
          <a:chOff x="0" y="0"/>
          <a:chExt cx="0" cy="0"/>
        </a:xfrm>
      </p:grpSpPr>
      <p:sp>
        <p:nvSpPr>
          <p:cNvPr id="81" name="Google Shape;81;p29"/>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29"/>
          <p:cNvSpPr txBox="1">
            <a:spLocks noGrp="1"/>
          </p:cNvSpPr>
          <p:nvPr>
            <p:ph type="body" idx="1"/>
          </p:nvPr>
        </p:nvSpPr>
        <p:spPr>
          <a:xfrm>
            <a:off x="1097280" y="1846052"/>
            <a:ext cx="4937760" cy="736282"/>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200"/>
              </a:spcBef>
              <a:spcAft>
                <a:spcPts val="0"/>
              </a:spcAft>
              <a:buSzPts val="2000"/>
              <a:buNone/>
              <a:defRPr sz="2000" b="0" cap="none">
                <a:solidFill>
                  <a:schemeClr val="dk2"/>
                </a:solidFill>
              </a:defRPr>
            </a:lvl1pPr>
            <a:lvl2pPr marL="914400" lvl="1" indent="-228600" algn="l">
              <a:lnSpc>
                <a:spcPct val="90000"/>
              </a:lnSpc>
              <a:spcBef>
                <a:spcPts val="200"/>
              </a:spcBef>
              <a:spcAft>
                <a:spcPts val="0"/>
              </a:spcAft>
              <a:buSzPts val="2000"/>
              <a:buNone/>
              <a:defRPr sz="2000" b="1"/>
            </a:lvl2pPr>
            <a:lvl3pPr marL="1371600" lvl="2" indent="-228600" algn="l">
              <a:lnSpc>
                <a:spcPct val="90000"/>
              </a:lnSpc>
              <a:spcBef>
                <a:spcPts val="400"/>
              </a:spcBef>
              <a:spcAft>
                <a:spcPts val="0"/>
              </a:spcAft>
              <a:buSzPts val="1800"/>
              <a:buNone/>
              <a:defRPr sz="1800" b="1"/>
            </a:lvl3pPr>
            <a:lvl4pPr marL="1828800" lvl="3" indent="-228600" algn="l">
              <a:lnSpc>
                <a:spcPct val="90000"/>
              </a:lnSpc>
              <a:spcBef>
                <a:spcPts val="400"/>
              </a:spcBef>
              <a:spcAft>
                <a:spcPts val="0"/>
              </a:spcAft>
              <a:buSzPts val="1600"/>
              <a:buNone/>
              <a:defRPr sz="1600" b="1"/>
            </a:lvl4pPr>
            <a:lvl5pPr marL="2286000" lvl="4" indent="-228600" algn="l">
              <a:lnSpc>
                <a:spcPct val="90000"/>
              </a:lnSpc>
              <a:spcBef>
                <a:spcPts val="400"/>
              </a:spcBef>
              <a:spcAft>
                <a:spcPts val="0"/>
              </a:spcAft>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83" name="Google Shape;83;p29"/>
          <p:cNvSpPr txBox="1">
            <a:spLocks noGrp="1"/>
          </p:cNvSpPr>
          <p:nvPr>
            <p:ph type="body" idx="2"/>
          </p:nvPr>
        </p:nvSpPr>
        <p:spPr>
          <a:xfrm>
            <a:off x="1097280" y="2582334"/>
            <a:ext cx="4937760" cy="337820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84" name="Google Shape;84;p29"/>
          <p:cNvSpPr txBox="1">
            <a:spLocks noGrp="1"/>
          </p:cNvSpPr>
          <p:nvPr>
            <p:ph type="body" idx="3"/>
          </p:nvPr>
        </p:nvSpPr>
        <p:spPr>
          <a:xfrm>
            <a:off x="6217920" y="1846052"/>
            <a:ext cx="4937760" cy="736282"/>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200"/>
              </a:spcBef>
              <a:spcAft>
                <a:spcPts val="0"/>
              </a:spcAft>
              <a:buSzPts val="2000"/>
              <a:buNone/>
              <a:defRPr sz="2000" b="0" cap="none">
                <a:solidFill>
                  <a:schemeClr val="dk2"/>
                </a:solidFill>
              </a:defRPr>
            </a:lvl1pPr>
            <a:lvl2pPr marL="914400" lvl="1" indent="-228600" algn="l">
              <a:lnSpc>
                <a:spcPct val="90000"/>
              </a:lnSpc>
              <a:spcBef>
                <a:spcPts val="200"/>
              </a:spcBef>
              <a:spcAft>
                <a:spcPts val="0"/>
              </a:spcAft>
              <a:buSzPts val="2000"/>
              <a:buNone/>
              <a:defRPr sz="2000" b="1"/>
            </a:lvl2pPr>
            <a:lvl3pPr marL="1371600" lvl="2" indent="-228600" algn="l">
              <a:lnSpc>
                <a:spcPct val="90000"/>
              </a:lnSpc>
              <a:spcBef>
                <a:spcPts val="400"/>
              </a:spcBef>
              <a:spcAft>
                <a:spcPts val="0"/>
              </a:spcAft>
              <a:buSzPts val="1800"/>
              <a:buNone/>
              <a:defRPr sz="1800" b="1"/>
            </a:lvl3pPr>
            <a:lvl4pPr marL="1828800" lvl="3" indent="-228600" algn="l">
              <a:lnSpc>
                <a:spcPct val="90000"/>
              </a:lnSpc>
              <a:spcBef>
                <a:spcPts val="400"/>
              </a:spcBef>
              <a:spcAft>
                <a:spcPts val="0"/>
              </a:spcAft>
              <a:buSzPts val="1600"/>
              <a:buNone/>
              <a:defRPr sz="1600" b="1"/>
            </a:lvl4pPr>
            <a:lvl5pPr marL="2286000" lvl="4" indent="-228600" algn="l">
              <a:lnSpc>
                <a:spcPct val="90000"/>
              </a:lnSpc>
              <a:spcBef>
                <a:spcPts val="400"/>
              </a:spcBef>
              <a:spcAft>
                <a:spcPts val="0"/>
              </a:spcAft>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85" name="Google Shape;85;p29"/>
          <p:cNvSpPr txBox="1">
            <a:spLocks noGrp="1"/>
          </p:cNvSpPr>
          <p:nvPr>
            <p:ph type="body" idx="4"/>
          </p:nvPr>
        </p:nvSpPr>
        <p:spPr>
          <a:xfrm>
            <a:off x="6217920" y="2582334"/>
            <a:ext cx="4937760" cy="337820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86" name="Google Shape;86;p29"/>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29"/>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Leer" type="blank">
  <p:cSld name="BLANK">
    <p:spTree>
      <p:nvGrpSpPr>
        <p:cNvPr id="1" name="Shape 88"/>
        <p:cNvGrpSpPr/>
        <p:nvPr/>
      </p:nvGrpSpPr>
      <p:grpSpPr>
        <a:xfrm>
          <a:off x="0" y="0"/>
          <a:ext cx="0" cy="0"/>
          <a:chOff x="0" y="0"/>
          <a:chExt cx="0" cy="0"/>
        </a:xfrm>
      </p:grpSpPr>
      <p:sp>
        <p:nvSpPr>
          <p:cNvPr id="89" name="Google Shape;89;p30"/>
          <p:cNvSpPr/>
          <p:nvPr/>
        </p:nvSpPr>
        <p:spPr>
          <a:xfrm>
            <a:off x="1" y="6237586"/>
            <a:ext cx="12191999" cy="620414"/>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30"/>
          <p:cNvSpPr/>
          <p:nvPr/>
        </p:nvSpPr>
        <p:spPr>
          <a:xfrm>
            <a:off x="0" y="6171026"/>
            <a:ext cx="12192001" cy="6599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1" name="Google Shape;91;p30"/>
          <p:cNvPicPr preferRelativeResize="0"/>
          <p:nvPr/>
        </p:nvPicPr>
        <p:blipFill rotWithShape="1">
          <a:blip r:embed="rId2">
            <a:alphaModFix/>
          </a:blip>
          <a:srcRect/>
          <a:stretch/>
        </p:blipFill>
        <p:spPr>
          <a:xfrm>
            <a:off x="104945" y="6281603"/>
            <a:ext cx="1061484" cy="400384"/>
          </a:xfrm>
          <a:prstGeom prst="rect">
            <a:avLst/>
          </a:prstGeom>
          <a:noFill/>
          <a:ln>
            <a:noFill/>
          </a:ln>
        </p:spPr>
      </p:pic>
      <p:sp>
        <p:nvSpPr>
          <p:cNvPr id="92" name="Google Shape;92;p30"/>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30"/>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pic>
        <p:nvPicPr>
          <p:cNvPr id="94" name="Google Shape;94;p30"/>
          <p:cNvPicPr preferRelativeResize="0"/>
          <p:nvPr/>
        </p:nvPicPr>
        <p:blipFill rotWithShape="1">
          <a:blip r:embed="rId3">
            <a:alphaModFix/>
          </a:blip>
          <a:srcRect/>
          <a:stretch/>
        </p:blipFill>
        <p:spPr>
          <a:xfrm>
            <a:off x="10099505" y="6266872"/>
            <a:ext cx="1987550" cy="567690"/>
          </a:xfrm>
          <a:prstGeom prst="rect">
            <a:avLst/>
          </a:prstGeom>
          <a:noFill/>
          <a:ln>
            <a:noFill/>
          </a:ln>
        </p:spPr>
      </p:pic>
      <p:sp>
        <p:nvSpPr>
          <p:cNvPr id="95" name="Google Shape;95;p30"/>
          <p:cNvSpPr txBox="1"/>
          <p:nvPr/>
        </p:nvSpPr>
        <p:spPr>
          <a:xfrm>
            <a:off x="4376057" y="6360042"/>
            <a:ext cx="5340977" cy="818408"/>
          </a:xfrm>
          <a:prstGeom prst="rect">
            <a:avLst/>
          </a:prstGeom>
          <a:noFill/>
          <a:ln>
            <a:noFill/>
          </a:ln>
        </p:spPr>
        <p:txBody>
          <a:bodyPr spcFirstLastPara="1" wrap="square" lIns="91425" tIns="45700" rIns="91425" bIns="45700" anchor="t" anchorCtr="0">
            <a:normAutofit/>
          </a:bodyPr>
          <a:lstStyle/>
          <a:p>
            <a:pPr marL="0" marR="0" lvl="0" indent="0" algn="ctr" rtl="0">
              <a:spcBef>
                <a:spcPts val="0"/>
              </a:spcBef>
              <a:spcAft>
                <a:spcPts val="0"/>
              </a:spcAft>
              <a:buClr>
                <a:schemeClr val="accent1"/>
              </a:buClr>
              <a:buSzPts val="900"/>
              <a:buFont typeface="Noto Sans Symbols"/>
              <a:buNone/>
            </a:pPr>
            <a:r>
              <a:rPr lang="de-DE" sz="900">
                <a:solidFill>
                  <a:schemeClr val="lt1"/>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900">
              <a:solidFill>
                <a:schemeClr val="lt1"/>
              </a:solidFill>
              <a:latin typeface="Calibri"/>
              <a:ea typeface="Calibri"/>
              <a:cs typeface="Calibri"/>
              <a:sym typeface="Calibri"/>
            </a:endParaRPr>
          </a:p>
          <a:p>
            <a:pPr marL="0" marR="0" lvl="0" indent="0" algn="ctr" rtl="0">
              <a:spcBef>
                <a:spcPts val="1000"/>
              </a:spcBef>
              <a:spcAft>
                <a:spcPts val="0"/>
              </a:spcAft>
              <a:buClr>
                <a:schemeClr val="accent1"/>
              </a:buClr>
              <a:buSzPts val="2000"/>
              <a:buFont typeface="Noto Sans Symbols"/>
              <a:buNone/>
            </a:pPr>
            <a:endParaRPr sz="2000">
              <a:solidFill>
                <a:schemeClr val="lt1"/>
              </a:solidFill>
              <a:latin typeface="Calibri"/>
              <a:ea typeface="Calibri"/>
              <a:cs typeface="Calibri"/>
              <a:sym typeface="Calibri"/>
            </a:endParaRPr>
          </a:p>
        </p:txBody>
      </p:sp>
      <p:sp>
        <p:nvSpPr>
          <p:cNvPr id="96" name="Google Shape;96;p30"/>
          <p:cNvSpPr txBox="1"/>
          <p:nvPr/>
        </p:nvSpPr>
        <p:spPr>
          <a:xfrm>
            <a:off x="11093280" y="1490181"/>
            <a:ext cx="84985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1800" b="1">
                <a:solidFill>
                  <a:schemeClr val="dk1"/>
                </a:solidFill>
                <a:latin typeface="Calibri"/>
                <a:ea typeface="Calibri"/>
                <a:cs typeface="Calibri"/>
                <a:sym typeface="Calibri"/>
              </a:rPr>
              <a:t>-</a:t>
            </a:r>
            <a:fld id="{00000000-1234-1234-1234-123412341234}" type="slidenum">
              <a:rPr lang="de-DE" sz="1800" b="1">
                <a:solidFill>
                  <a:schemeClr val="dk1"/>
                </a:solidFill>
                <a:latin typeface="Calibri"/>
                <a:ea typeface="Calibri"/>
                <a:cs typeface="Calibri"/>
                <a:sym typeface="Calibri"/>
              </a:rPr>
              <a:t>‹#›</a:t>
            </a:fld>
            <a:r>
              <a:rPr lang="de-DE" sz="1800" b="1">
                <a:solidFill>
                  <a:schemeClr val="dk1"/>
                </a:solidFill>
                <a:latin typeface="Calibri"/>
                <a:ea typeface="Calibri"/>
                <a:cs typeface="Calibri"/>
                <a:sym typeface="Calibri"/>
              </a:rPr>
              <a:t>-</a:t>
            </a:r>
            <a:endParaRPr/>
          </a:p>
        </p:txBody>
      </p:sp>
      <p:pic>
        <p:nvPicPr>
          <p:cNvPr id="97" name="Google Shape;97;p30"/>
          <p:cNvPicPr preferRelativeResize="0"/>
          <p:nvPr/>
        </p:nvPicPr>
        <p:blipFill rotWithShape="1">
          <a:blip r:embed="rId4">
            <a:alphaModFix/>
          </a:blip>
          <a:srcRect/>
          <a:stretch/>
        </p:blipFill>
        <p:spPr>
          <a:xfrm>
            <a:off x="10736826" y="23437"/>
            <a:ext cx="1460090" cy="144330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jp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slideMaster1.xml><?xml version="1.0" encoding="utf-8"?>
<p:sldMaster xmlns:mc="http://schemas.openxmlformats.org/markup-compatibility/2006" xmlns:p14="http://schemas.microsoft.com/office/powerpoint/2010/main"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1"/>
          <p:cNvSpPr/>
          <p:nvPr/>
        </p:nvSpPr>
        <p:spPr>
          <a:xfrm>
            <a:off x="1" y="6237586"/>
            <a:ext cx="12191999" cy="620414"/>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1"/>
          <p:cNvSpPr/>
          <p:nvPr/>
        </p:nvSpPr>
        <p:spPr>
          <a:xfrm>
            <a:off x="0" y="6171026"/>
            <a:ext cx="12192001" cy="6599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1"/>
          <p:cNvSpPr txBox="1">
            <a:spLocks noGrp="1"/>
          </p:cNvSpPr>
          <p:nvPr>
            <p:ph type="title"/>
          </p:nvPr>
        </p:nvSpPr>
        <p:spPr>
          <a:xfrm>
            <a:off x="1097280" y="286604"/>
            <a:ext cx="10058400" cy="823740"/>
          </a:xfrm>
          <a:prstGeom prst="rect">
            <a:avLst/>
          </a:prstGeom>
          <a:noFill/>
          <a:ln>
            <a:noFill/>
          </a:ln>
        </p:spPr>
        <p:txBody>
          <a:bodyPr spcFirstLastPara="1" wrap="square" lIns="91425" tIns="45700" rIns="91425" bIns="45700" anchor="b" anchorCtr="0">
            <a:normAutofit/>
          </a:bodyPr>
          <a:lstStyle>
            <a:lvl1pPr marR="0" lvl="0" algn="l" rtl="0">
              <a:lnSpc>
                <a:spcPct val="85000"/>
              </a:lnSpc>
              <a:spcBef>
                <a:spcPts val="0"/>
              </a:spcBef>
              <a:spcAft>
                <a:spcPts val="0"/>
              </a:spcAft>
              <a:buClr>
                <a:srgbClr val="3F3F3F"/>
              </a:buClr>
              <a:buSzPts val="3200"/>
              <a:buFont typeface="Calibri"/>
              <a:buNone/>
              <a:defRPr sz="3200" b="1" i="0" u="none" strike="noStrike" cap="none">
                <a:solidFill>
                  <a:srgbClr val="3F3F3F"/>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 name="Google Shape;13;p21"/>
          <p:cNvSpPr txBox="1">
            <a:spLocks noGrp="1"/>
          </p:cNvSpPr>
          <p:nvPr>
            <p:ph type="body" idx="1"/>
          </p:nvPr>
        </p:nvSpPr>
        <p:spPr>
          <a:xfrm>
            <a:off x="1097280" y="1492624"/>
            <a:ext cx="10058400" cy="4376470"/>
          </a:xfrm>
          <a:prstGeom prst="rect">
            <a:avLst/>
          </a:prstGeom>
          <a:noFill/>
          <a:ln>
            <a:noFill/>
          </a:ln>
        </p:spPr>
        <p:txBody>
          <a:bodyPr spcFirstLastPara="1" wrap="square" lIns="0" tIns="45700" rIns="0" bIns="45700" anchor="t" anchorCtr="0">
            <a:normAutofit/>
          </a:bodyPr>
          <a:lstStyle>
            <a:lvl1pPr marL="457200" marR="0" lvl="0" indent="-355600" algn="l" rtl="0">
              <a:lnSpc>
                <a:spcPct val="90000"/>
              </a:lnSpc>
              <a:spcBef>
                <a:spcPts val="1200"/>
              </a:spcBef>
              <a:spcAft>
                <a:spcPts val="0"/>
              </a:spcAft>
              <a:buClr>
                <a:schemeClr val="accent1"/>
              </a:buClr>
              <a:buSzPts val="2000"/>
              <a:buFont typeface="Calibri"/>
              <a:buChar char=" "/>
              <a:defRPr sz="2000" b="0" i="0" u="none" strike="noStrike" cap="none">
                <a:solidFill>
                  <a:srgbClr val="3F3F3F"/>
                </a:solidFill>
                <a:latin typeface="Calibri"/>
                <a:ea typeface="Calibri"/>
                <a:cs typeface="Calibri"/>
                <a:sym typeface="Calibri"/>
              </a:defRPr>
            </a:lvl1pPr>
            <a:lvl2pPr marL="914400" marR="0" lvl="1" indent="-342900" algn="l" rtl="0">
              <a:lnSpc>
                <a:spcPct val="90000"/>
              </a:lnSpc>
              <a:spcBef>
                <a:spcPts val="200"/>
              </a:spcBef>
              <a:spcAft>
                <a:spcPts val="0"/>
              </a:spcAft>
              <a:buClr>
                <a:schemeClr val="accent1"/>
              </a:buClr>
              <a:buSzPts val="1800"/>
              <a:buFont typeface="Calibri"/>
              <a:buChar char="◦"/>
              <a:defRPr sz="1800" b="0" i="0" u="none" strike="noStrike" cap="none">
                <a:solidFill>
                  <a:srgbClr val="3F3F3F"/>
                </a:solidFill>
                <a:latin typeface="Calibri"/>
                <a:ea typeface="Calibri"/>
                <a:cs typeface="Calibri"/>
                <a:sym typeface="Calibri"/>
              </a:defRPr>
            </a:lvl2pPr>
            <a:lvl3pPr marL="1371600" marR="0" lvl="2"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8pPr>
            <a:lvl9pPr marL="4114800" marR="0" lvl="8" indent="-317500" algn="l" rtl="0">
              <a:lnSpc>
                <a:spcPct val="90000"/>
              </a:lnSpc>
              <a:spcBef>
                <a:spcPts val="4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9pPr>
          </a:lstStyle>
          <a:p>
            <a:endParaRPr/>
          </a:p>
        </p:txBody>
      </p:sp>
      <p:sp>
        <p:nvSpPr>
          <p:cNvPr id="14" name="Google Shape;14;p21"/>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FFFFFF"/>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 name="Google Shape;15;p21"/>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FFFFFF"/>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pic>
        <p:nvPicPr>
          <p:cNvPr id="16" name="Google Shape;16;p21"/>
          <p:cNvPicPr preferRelativeResize="0"/>
          <p:nvPr/>
        </p:nvPicPr>
        <p:blipFill rotWithShape="1">
          <a:blip r:embed="rId13">
            <a:alphaModFix/>
          </a:blip>
          <a:srcRect/>
          <a:stretch/>
        </p:blipFill>
        <p:spPr>
          <a:xfrm>
            <a:off x="104945" y="6281603"/>
            <a:ext cx="1061484" cy="400384"/>
          </a:xfrm>
          <a:prstGeom prst="rect">
            <a:avLst/>
          </a:prstGeom>
          <a:noFill/>
          <a:ln>
            <a:noFill/>
          </a:ln>
        </p:spPr>
      </p:pic>
      <p:sp>
        <p:nvSpPr>
          <p:cNvPr id="17" name="Google Shape;17;p21"/>
          <p:cNvSpPr txBox="1"/>
          <p:nvPr/>
        </p:nvSpPr>
        <p:spPr>
          <a:xfrm>
            <a:off x="4376057" y="6360042"/>
            <a:ext cx="5340977" cy="818408"/>
          </a:xfrm>
          <a:prstGeom prst="rect">
            <a:avLst/>
          </a:prstGeom>
          <a:noFill/>
          <a:ln>
            <a:noFill/>
          </a:ln>
        </p:spPr>
        <p:txBody>
          <a:bodyPr spcFirstLastPara="1" wrap="square" lIns="91425" tIns="45700" rIns="91425" bIns="45700" anchor="t" anchorCtr="0">
            <a:normAutofit/>
          </a:bodyPr>
          <a:lstStyle/>
          <a:p>
            <a:pPr marL="0" marR="0" lvl="0" indent="0" algn="ctr" rtl="0">
              <a:spcBef>
                <a:spcPts val="0"/>
              </a:spcBef>
              <a:spcAft>
                <a:spcPts val="0"/>
              </a:spcAft>
              <a:buClr>
                <a:schemeClr val="accent1"/>
              </a:buClr>
              <a:buSzPts val="900"/>
              <a:buFont typeface="Noto Sans Symbols"/>
              <a:buNone/>
            </a:pPr>
            <a:r>
              <a:rPr lang="de-DE" sz="900" b="0" i="0" u="none" strike="noStrike" cap="none">
                <a:solidFill>
                  <a:schemeClr val="lt1"/>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900" b="0" i="0" u="none" strike="noStrike" cap="none">
              <a:solidFill>
                <a:schemeClr val="lt1"/>
              </a:solidFill>
              <a:latin typeface="Calibri"/>
              <a:ea typeface="Calibri"/>
              <a:cs typeface="Calibri"/>
              <a:sym typeface="Calibri"/>
            </a:endParaRPr>
          </a:p>
          <a:p>
            <a:pPr marL="0" marR="0" lvl="0" indent="0" algn="ctr" rtl="0">
              <a:spcBef>
                <a:spcPts val="1000"/>
              </a:spcBef>
              <a:spcAft>
                <a:spcPts val="0"/>
              </a:spcAft>
              <a:buClr>
                <a:schemeClr val="accent1"/>
              </a:buClr>
              <a:buSzPts val="2000"/>
              <a:buFont typeface="Noto Sans Symbols"/>
              <a:buNone/>
            </a:pPr>
            <a:endParaRPr sz="2000" b="0" i="0" u="none" strike="noStrike" cap="none">
              <a:solidFill>
                <a:schemeClr val="lt1"/>
              </a:solidFill>
              <a:latin typeface="Calibri"/>
              <a:ea typeface="Calibri"/>
              <a:cs typeface="Calibri"/>
              <a:sym typeface="Calibri"/>
            </a:endParaRPr>
          </a:p>
        </p:txBody>
      </p:sp>
      <p:pic>
        <p:nvPicPr>
          <p:cNvPr id="18" name="Google Shape;18;p21"/>
          <p:cNvPicPr preferRelativeResize="0"/>
          <p:nvPr/>
        </p:nvPicPr>
        <p:blipFill rotWithShape="1">
          <a:blip r:embed="rId14">
            <a:alphaModFix/>
          </a:blip>
          <a:srcRect/>
          <a:stretch/>
        </p:blipFill>
        <p:spPr>
          <a:xfrm>
            <a:off x="10099505" y="6266872"/>
            <a:ext cx="1987550" cy="567690"/>
          </a:xfrm>
          <a:prstGeom prst="rect">
            <a:avLst/>
          </a:prstGeom>
          <a:noFill/>
          <a:ln>
            <a:noFill/>
          </a:ln>
        </p:spPr>
      </p:pic>
      <p:sp>
        <p:nvSpPr>
          <p:cNvPr id="19" name="Google Shape;19;p21"/>
          <p:cNvSpPr txBox="1"/>
          <p:nvPr/>
        </p:nvSpPr>
        <p:spPr>
          <a:xfrm>
            <a:off x="11093280" y="1490181"/>
            <a:ext cx="84985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fld id="{00000000-1234-1234-1234-123412341234}" type="slidenum">
              <a:rPr lang="de-DE" sz="1800" b="1" i="0" u="none" strike="noStrike" cap="none">
                <a:solidFill>
                  <a:schemeClr val="dk1"/>
                </a:solidFill>
                <a:latin typeface="Calibri"/>
                <a:ea typeface="Calibri"/>
                <a:cs typeface="Calibri"/>
                <a:sym typeface="Calibri"/>
              </a:rPr>
              <a:t> -'#'</a:t>
            </a:fld>
            <a:r>
              <a:rPr lang="de-DE" sz="1800" b="1" i="0" u="none" strike="noStrike" cap="none">
                <a:solidFill>
                  <a:schemeClr val="dk1"/>
                </a:solidFill>
                <a:latin typeface="Calibri"/>
                <a:ea typeface="Calibri"/>
                <a:cs typeface="Calibri"/>
                <a:sym typeface="Calibri"/>
              </a:rPr>
              <a:t>-</a:t>
            </a:r>
            <a:endParaRPr/>
          </a:p>
        </p:txBody>
      </p:sp>
      <p:pic>
        <p:nvPicPr>
          <p:cNvPr id="20" name="Google Shape;20;p21"/>
          <p:cNvPicPr preferRelativeResize="0"/>
          <p:nvPr/>
        </p:nvPicPr>
        <p:blipFill rotWithShape="1">
          <a:blip r:embed="rId15">
            <a:alphaModFix/>
          </a:blip>
          <a:srcRect/>
          <a:stretch/>
        </p:blipFill>
        <p:spPr>
          <a:xfrm>
            <a:off x="10736826" y="23437"/>
            <a:ext cx="1460090" cy="144330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mc="http://schemas.openxmlformats.org/markup-compatibility/2006" xmlns:p14="http://schemas.microsoft.com/office/powerpoint/2010/main"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5"/>
        <p:cNvGrpSpPr/>
        <p:nvPr/>
      </p:nvGrpSpPr>
      <p:grpSpPr>
        <a:xfrm>
          <a:off x="0" y="0"/>
          <a:ext cx="0" cy="0"/>
          <a:chOff x="0" y="0"/>
          <a:chExt cx="0" cy="0"/>
        </a:xfrm>
      </p:grpSpPr>
      <p:sp>
        <p:nvSpPr>
          <p:cNvPr id="116" name="Google Shape;116;g1ee4f95c8f2_0_623"/>
          <p:cNvSpPr/>
          <p:nvPr/>
        </p:nvSpPr>
        <p:spPr>
          <a:xfrm>
            <a:off x="1" y="6237586"/>
            <a:ext cx="12192000" cy="620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g1ee4f95c8f2_0_623"/>
          <p:cNvSpPr/>
          <p:nvPr/>
        </p:nvSpPr>
        <p:spPr>
          <a:xfrm>
            <a:off x="0" y="6171026"/>
            <a:ext cx="12192000" cy="66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g1ee4f95c8f2_0_623"/>
          <p:cNvSpPr txBox="1">
            <a:spLocks noGrp="1"/>
          </p:cNvSpPr>
          <p:nvPr>
            <p:ph type="title"/>
          </p:nvPr>
        </p:nvSpPr>
        <p:spPr>
          <a:xfrm>
            <a:off x="1097280" y="286604"/>
            <a:ext cx="10058400" cy="823800"/>
          </a:xfrm>
          <a:prstGeom prst="rect">
            <a:avLst/>
          </a:prstGeom>
          <a:noFill/>
          <a:ln>
            <a:noFill/>
          </a:ln>
        </p:spPr>
        <p:txBody>
          <a:bodyPr spcFirstLastPara="1" wrap="square" lIns="91425" tIns="45700" rIns="91425" bIns="45700" anchor="b" anchorCtr="0">
            <a:normAutofit/>
          </a:bodyPr>
          <a:lstStyle>
            <a:lvl1pPr marR="0" lvl="0" algn="l" rtl="0">
              <a:lnSpc>
                <a:spcPct val="85000"/>
              </a:lnSpc>
              <a:spcBef>
                <a:spcPts val="0"/>
              </a:spcBef>
              <a:spcAft>
                <a:spcPts val="0"/>
              </a:spcAft>
              <a:buClr>
                <a:srgbClr val="3F3F3F"/>
              </a:buClr>
              <a:buSzPts val="3200"/>
              <a:buFont typeface="Calibri"/>
              <a:buNone/>
              <a:defRPr sz="3200" b="1" i="0" u="none" strike="noStrike" cap="none">
                <a:solidFill>
                  <a:srgbClr val="3F3F3F"/>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19" name="Google Shape;119;g1ee4f95c8f2_0_623"/>
          <p:cNvSpPr txBox="1">
            <a:spLocks noGrp="1"/>
          </p:cNvSpPr>
          <p:nvPr>
            <p:ph type="body" idx="1"/>
          </p:nvPr>
        </p:nvSpPr>
        <p:spPr>
          <a:xfrm>
            <a:off x="1097280" y="1492624"/>
            <a:ext cx="10058400" cy="4376400"/>
          </a:xfrm>
          <a:prstGeom prst="rect">
            <a:avLst/>
          </a:prstGeom>
          <a:noFill/>
          <a:ln>
            <a:noFill/>
          </a:ln>
        </p:spPr>
        <p:txBody>
          <a:bodyPr spcFirstLastPara="1" wrap="square" lIns="0" tIns="45700" rIns="0" bIns="45700" anchor="t" anchorCtr="0">
            <a:normAutofit/>
          </a:bodyPr>
          <a:lstStyle>
            <a:lvl1pPr marL="457200" marR="0" lvl="0" indent="-355600" algn="l" rtl="0">
              <a:lnSpc>
                <a:spcPct val="90000"/>
              </a:lnSpc>
              <a:spcBef>
                <a:spcPts val="1200"/>
              </a:spcBef>
              <a:spcAft>
                <a:spcPts val="0"/>
              </a:spcAft>
              <a:buClr>
                <a:schemeClr val="accent1"/>
              </a:buClr>
              <a:buSzPts val="2000"/>
              <a:buFont typeface="Calibri"/>
              <a:buChar char=" "/>
              <a:defRPr sz="2000" b="0" i="0" u="none" strike="noStrike" cap="none">
                <a:solidFill>
                  <a:srgbClr val="3F3F3F"/>
                </a:solidFill>
                <a:latin typeface="Calibri"/>
                <a:ea typeface="Calibri"/>
                <a:cs typeface="Calibri"/>
                <a:sym typeface="Calibri"/>
              </a:defRPr>
            </a:lvl1pPr>
            <a:lvl2pPr marL="914400" marR="0" lvl="1" indent="-342900" algn="l" rtl="0">
              <a:lnSpc>
                <a:spcPct val="90000"/>
              </a:lnSpc>
              <a:spcBef>
                <a:spcPts val="200"/>
              </a:spcBef>
              <a:spcAft>
                <a:spcPts val="0"/>
              </a:spcAft>
              <a:buClr>
                <a:schemeClr val="accent1"/>
              </a:buClr>
              <a:buSzPts val="1800"/>
              <a:buFont typeface="Calibri"/>
              <a:buChar char="◦"/>
              <a:defRPr sz="1800" b="0" i="0" u="none" strike="noStrike" cap="none">
                <a:solidFill>
                  <a:srgbClr val="3F3F3F"/>
                </a:solidFill>
                <a:latin typeface="Calibri"/>
                <a:ea typeface="Calibri"/>
                <a:cs typeface="Calibri"/>
                <a:sym typeface="Calibri"/>
              </a:defRPr>
            </a:lvl2pPr>
            <a:lvl3pPr marL="1371600" marR="0" lvl="2"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8pPr>
            <a:lvl9pPr marL="4114800" marR="0" lvl="8" indent="-317500" algn="l" rtl="0">
              <a:lnSpc>
                <a:spcPct val="90000"/>
              </a:lnSpc>
              <a:spcBef>
                <a:spcPts val="4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9pPr>
          </a:lstStyle>
          <a:p>
            <a:endParaRPr/>
          </a:p>
        </p:txBody>
      </p:sp>
      <p:sp>
        <p:nvSpPr>
          <p:cNvPr id="120" name="Google Shape;120;g1ee4f95c8f2_0_623"/>
          <p:cNvSpPr txBox="1">
            <a:spLocks noGrp="1"/>
          </p:cNvSpPr>
          <p:nvPr>
            <p:ph type="dt" idx="10"/>
          </p:nvPr>
        </p:nvSpPr>
        <p:spPr>
          <a:xfrm>
            <a:off x="1097280" y="6459785"/>
            <a:ext cx="2472300" cy="3651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FFFFFF"/>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1" name="Google Shape;121;g1ee4f95c8f2_0_623"/>
          <p:cNvSpPr txBox="1">
            <a:spLocks noGrp="1"/>
          </p:cNvSpPr>
          <p:nvPr>
            <p:ph type="ftr" idx="11"/>
          </p:nvPr>
        </p:nvSpPr>
        <p:spPr>
          <a:xfrm>
            <a:off x="3686185" y="6459785"/>
            <a:ext cx="4822800" cy="3651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FFFFFF"/>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pic>
        <p:nvPicPr>
          <p:cNvPr id="122" name="Google Shape;122;g1ee4f95c8f2_0_623"/>
          <p:cNvPicPr preferRelativeResize="0"/>
          <p:nvPr/>
        </p:nvPicPr>
        <p:blipFill rotWithShape="1">
          <a:blip r:embed="rId13">
            <a:alphaModFix/>
          </a:blip>
          <a:srcRect/>
          <a:stretch/>
        </p:blipFill>
        <p:spPr>
          <a:xfrm>
            <a:off x="104945" y="6281603"/>
            <a:ext cx="1061484" cy="400384"/>
          </a:xfrm>
          <a:prstGeom prst="rect">
            <a:avLst/>
          </a:prstGeom>
          <a:noFill/>
          <a:ln>
            <a:noFill/>
          </a:ln>
        </p:spPr>
      </p:pic>
      <p:sp>
        <p:nvSpPr>
          <p:cNvPr id="123" name="Google Shape;123;g1ee4f95c8f2_0_623"/>
          <p:cNvSpPr txBox="1"/>
          <p:nvPr/>
        </p:nvSpPr>
        <p:spPr>
          <a:xfrm>
            <a:off x="4376057" y="6360042"/>
            <a:ext cx="5340900" cy="818400"/>
          </a:xfrm>
          <a:prstGeom prst="rect">
            <a:avLst/>
          </a:prstGeom>
          <a:noFill/>
          <a:ln>
            <a:noFill/>
          </a:ln>
        </p:spPr>
        <p:txBody>
          <a:bodyPr spcFirstLastPara="1" wrap="square" lIns="91425" tIns="45700" rIns="91425" bIns="45700" anchor="t" anchorCtr="0">
            <a:normAutofit/>
          </a:bodyPr>
          <a:lstStyle/>
          <a:p>
            <a:pPr marL="0" marR="0" lvl="0" indent="0" algn="ctr" rtl="0">
              <a:spcBef>
                <a:spcPts val="0"/>
              </a:spcBef>
              <a:spcAft>
                <a:spcPts val="0"/>
              </a:spcAft>
              <a:buClr>
                <a:schemeClr val="accent1"/>
              </a:buClr>
              <a:buSzPts val="900"/>
              <a:buFont typeface="Noto Sans Symbols"/>
              <a:buNone/>
            </a:pPr>
            <a:r>
              <a:rPr lang="de-DE" sz="900" b="0" i="0" u="none" strike="noStrike" cap="none">
                <a:solidFill>
                  <a:schemeClr val="lt1"/>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900" b="0" i="0" u="none" strike="noStrike" cap="none">
              <a:solidFill>
                <a:schemeClr val="lt1"/>
              </a:solidFill>
              <a:latin typeface="Calibri"/>
              <a:ea typeface="Calibri"/>
              <a:cs typeface="Calibri"/>
              <a:sym typeface="Calibri"/>
            </a:endParaRPr>
          </a:p>
          <a:p>
            <a:pPr marL="0" marR="0" lvl="0" indent="0" algn="ctr" rtl="0">
              <a:spcBef>
                <a:spcPts val="1000"/>
              </a:spcBef>
              <a:spcAft>
                <a:spcPts val="0"/>
              </a:spcAft>
              <a:buClr>
                <a:schemeClr val="accent1"/>
              </a:buClr>
              <a:buSzPts val="2000"/>
              <a:buFont typeface="Noto Sans Symbols"/>
              <a:buNone/>
            </a:pPr>
            <a:endParaRPr sz="2000" b="0" i="0" u="none" strike="noStrike" cap="none">
              <a:solidFill>
                <a:schemeClr val="lt1"/>
              </a:solidFill>
              <a:latin typeface="Calibri"/>
              <a:ea typeface="Calibri"/>
              <a:cs typeface="Calibri"/>
              <a:sym typeface="Calibri"/>
            </a:endParaRPr>
          </a:p>
        </p:txBody>
      </p:sp>
      <p:pic>
        <p:nvPicPr>
          <p:cNvPr id="124" name="Google Shape;124;g1ee4f95c8f2_0_623"/>
          <p:cNvPicPr preferRelativeResize="0"/>
          <p:nvPr/>
        </p:nvPicPr>
        <p:blipFill rotWithShape="1">
          <a:blip r:embed="rId14">
            <a:alphaModFix/>
          </a:blip>
          <a:srcRect/>
          <a:stretch/>
        </p:blipFill>
        <p:spPr>
          <a:xfrm>
            <a:off x="10099505" y="6266872"/>
            <a:ext cx="1987551" cy="567690"/>
          </a:xfrm>
          <a:prstGeom prst="rect">
            <a:avLst/>
          </a:prstGeom>
          <a:noFill/>
          <a:ln>
            <a:noFill/>
          </a:ln>
        </p:spPr>
      </p:pic>
      <p:sp>
        <p:nvSpPr>
          <p:cNvPr id="125" name="Google Shape;125;g1ee4f95c8f2_0_623"/>
          <p:cNvSpPr txBox="1"/>
          <p:nvPr/>
        </p:nvSpPr>
        <p:spPr>
          <a:xfrm>
            <a:off x="11093280" y="1490181"/>
            <a:ext cx="8499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fld id="{00000000-1234-1234-1234-123412341234}" type="slidenum">
              <a:rPr lang="de-DE" sz="1800" b="1" i="0" u="none" strike="noStrike" cap="none">
                <a:solidFill>
                  <a:schemeClr val="dk1"/>
                </a:solidFill>
                <a:latin typeface="Calibri"/>
                <a:ea typeface="Calibri"/>
                <a:cs typeface="Calibri"/>
                <a:sym typeface="Calibri"/>
              </a:rPr>
              <a:t> -'#'</a:t>
            </a:fld>
            <a:r>
              <a:rPr lang="de-DE" sz="1800" b="1" i="0" u="none" strike="noStrike" cap="none">
                <a:solidFill>
                  <a:schemeClr val="dk1"/>
                </a:solidFill>
                <a:latin typeface="Calibri"/>
                <a:ea typeface="Calibri"/>
                <a:cs typeface="Calibri"/>
                <a:sym typeface="Calibri"/>
              </a:rPr>
              <a:t>-</a:t>
            </a:r>
            <a:endParaRPr/>
          </a:p>
        </p:txBody>
      </p:sp>
      <p:pic>
        <p:nvPicPr>
          <p:cNvPr id="126" name="Google Shape;126;g1ee4f95c8f2_0_623"/>
          <p:cNvPicPr preferRelativeResize="0"/>
          <p:nvPr/>
        </p:nvPicPr>
        <p:blipFill rotWithShape="1">
          <a:blip r:embed="rId15">
            <a:alphaModFix/>
          </a:blip>
          <a:srcRect/>
          <a:stretch/>
        </p:blipFill>
        <p:spPr>
          <a:xfrm>
            <a:off x="10736826" y="23437"/>
            <a:ext cx="1460090" cy="144330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OcY-VRXrbQA" TargetMode="External"/><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hyperlink" Target="https://www.youtube.com/watch?v=pRpFpXDElX0&amp;t=10s"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1"/>
          <p:cNvSpPr txBox="1">
            <a:spLocks noGrp="1"/>
          </p:cNvSpPr>
          <p:nvPr>
            <p:ph type="title"/>
          </p:nvPr>
        </p:nvSpPr>
        <p:spPr>
          <a:xfrm>
            <a:off x="457199" y="594359"/>
            <a:ext cx="3455581" cy="390662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85000"/>
              </a:lnSpc>
              <a:spcBef>
                <a:spcPts val="0"/>
              </a:spcBef>
              <a:spcAft>
                <a:spcPts val="0"/>
              </a:spcAft>
              <a:buClr>
                <a:srgbClr val="004B3A"/>
              </a:buClr>
              <a:buSzPct val="100000"/>
              <a:buFont typeface="Calibri"/>
              <a:buNone/>
            </a:pPr>
            <a:r>
              <a:rPr lang="de-DE" sz="4400" b="1">
                <a:solidFill>
                  <a:srgbClr val="004B3A"/>
                </a:solidFill>
              </a:rPr>
              <a:t>GREENWORLD: </a:t>
            </a:r>
            <a:r>
              <a:rPr lang="de-DE"/>
              <a:t>Think Green</a:t>
            </a:r>
            <a:br>
              <a:rPr lang="de-DE"/>
            </a:br>
            <a:r>
              <a:rPr lang="de-DE"/>
              <a:t>for the World</a:t>
            </a:r>
            <a:br>
              <a:rPr lang="de-DE"/>
            </a:br>
            <a:br>
              <a:rPr lang="de-DE"/>
            </a:br>
            <a:r>
              <a:rPr lang="de-DE" sz="2700"/>
              <a:t>Youth Education</a:t>
            </a:r>
            <a:br>
              <a:rPr lang="de-DE" sz="2700"/>
            </a:br>
            <a:r>
              <a:rPr lang="de-DE" sz="2700"/>
              <a:t>ERASMUS+</a:t>
            </a:r>
            <a:br>
              <a:rPr lang="de-DE" sz="2700"/>
            </a:br>
            <a:br>
              <a:rPr lang="de-DE" sz="2700"/>
            </a:br>
            <a:r>
              <a:rPr lang="de-DE" sz="2200"/>
              <a:t>KA220 YOU - Strategic Partnerships for Youth Education</a:t>
            </a:r>
            <a:br>
              <a:rPr lang="de-DE" sz="2200"/>
            </a:br>
            <a:r>
              <a:rPr lang="de-DE" sz="2200"/>
              <a:t>Cooperation partnership</a:t>
            </a:r>
            <a:br>
              <a:rPr lang="de-DE"/>
            </a:br>
            <a:endParaRPr/>
          </a:p>
        </p:txBody>
      </p:sp>
      <p:sp>
        <p:nvSpPr>
          <p:cNvPr id="226" name="Google Shape;226;p1"/>
          <p:cNvSpPr txBox="1">
            <a:spLocks noGrp="1"/>
          </p:cNvSpPr>
          <p:nvPr>
            <p:ph type="body" idx="1"/>
          </p:nvPr>
        </p:nvSpPr>
        <p:spPr>
          <a:xfrm>
            <a:off x="4619379" y="594359"/>
            <a:ext cx="6492240" cy="5257800"/>
          </a:xfrm>
          <a:prstGeom prst="rect">
            <a:avLst/>
          </a:prstGeom>
          <a:noFill/>
          <a:ln>
            <a:noFill/>
          </a:ln>
        </p:spPr>
        <p:txBody>
          <a:bodyPr spcFirstLastPara="1" wrap="square" lIns="0" tIns="45700" rIns="0" bIns="45700" anchor="t" anchorCtr="0">
            <a:normAutofit/>
          </a:bodyPr>
          <a:lstStyle/>
          <a:p>
            <a:pPr marL="0" lvl="0" indent="0" algn="l" rtl="0">
              <a:lnSpc>
                <a:spcPct val="90000"/>
              </a:lnSpc>
              <a:spcBef>
                <a:spcPts val="0"/>
              </a:spcBef>
              <a:spcAft>
                <a:spcPts val="0"/>
              </a:spcAft>
              <a:buSzPts val="2000"/>
              <a:buNone/>
            </a:pPr>
            <a:r>
              <a:rPr lang="de-DE" dirty="0"/>
              <a:t> </a:t>
            </a:r>
            <a:endParaRPr dirty="0"/>
          </a:p>
        </p:txBody>
      </p:sp>
      <p:sp>
        <p:nvSpPr>
          <p:cNvPr id="227" name="Google Shape;227;p1"/>
          <p:cNvSpPr txBox="1">
            <a:spLocks noGrp="1"/>
          </p:cNvSpPr>
          <p:nvPr>
            <p:ph type="body" idx="2"/>
          </p:nvPr>
        </p:nvSpPr>
        <p:spPr>
          <a:xfrm>
            <a:off x="457200" y="4891596"/>
            <a:ext cx="3200400" cy="141360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1500"/>
              <a:buNone/>
            </a:pPr>
            <a:r>
              <a:rPr lang="de-DE" b="1" i="1"/>
              <a:t>Reference Number:</a:t>
            </a:r>
            <a:br>
              <a:rPr lang="de-DE" b="1" i="1"/>
            </a:br>
            <a:r>
              <a:rPr lang="de-DE"/>
              <a:t>2021-1-DE04-KA220-YOU-000029209</a:t>
            </a:r>
            <a:endParaRPr/>
          </a:p>
          <a:p>
            <a:pPr marL="0" lvl="0" indent="0" algn="l" rtl="0">
              <a:lnSpc>
                <a:spcPct val="90000"/>
              </a:lnSpc>
              <a:spcBef>
                <a:spcPts val="1400"/>
              </a:spcBef>
              <a:spcAft>
                <a:spcPts val="0"/>
              </a:spcAft>
              <a:buSzPts val="1500"/>
              <a:buNone/>
            </a:pPr>
            <a:r>
              <a:rPr lang="de-DE" b="1"/>
              <a:t>Duration: </a:t>
            </a:r>
            <a:endParaRPr/>
          </a:p>
          <a:p>
            <a:pPr marL="0" lvl="0" indent="0" algn="l" rtl="0">
              <a:lnSpc>
                <a:spcPct val="90000"/>
              </a:lnSpc>
              <a:spcBef>
                <a:spcPts val="1400"/>
              </a:spcBef>
              <a:spcAft>
                <a:spcPts val="0"/>
              </a:spcAft>
              <a:buSzPts val="1500"/>
              <a:buNone/>
            </a:pPr>
            <a:r>
              <a:rPr lang="de-DE" b="1"/>
              <a:t>07.03.2022 to 07.03.2024 (24 months) </a:t>
            </a:r>
            <a:endParaRPr/>
          </a:p>
          <a:p>
            <a:pPr marL="0" lvl="0" indent="0" algn="l" rtl="0">
              <a:lnSpc>
                <a:spcPct val="90000"/>
              </a:lnSpc>
              <a:spcBef>
                <a:spcPts val="1400"/>
              </a:spcBef>
              <a:spcAft>
                <a:spcPts val="0"/>
              </a:spcAft>
              <a:buSzPts val="1500"/>
              <a:buNone/>
            </a:pPr>
            <a:endParaRPr b="1"/>
          </a:p>
        </p:txBody>
      </p:sp>
      <p:sp>
        <p:nvSpPr>
          <p:cNvPr id="228" name="Google Shape;228;p1"/>
          <p:cNvSpPr txBox="1"/>
          <p:nvPr/>
        </p:nvSpPr>
        <p:spPr>
          <a:xfrm>
            <a:off x="4311479" y="5580116"/>
            <a:ext cx="6400800" cy="818408"/>
          </a:xfrm>
          <a:prstGeom prst="rect">
            <a:avLst/>
          </a:prstGeom>
          <a:noFill/>
          <a:ln>
            <a:noFill/>
          </a:ln>
        </p:spPr>
        <p:txBody>
          <a:bodyPr spcFirstLastPara="1" wrap="square" lIns="91425" tIns="45700" rIns="91425" bIns="45700" anchor="t" anchorCtr="0">
            <a:normAutofit/>
          </a:bodyPr>
          <a:lstStyle/>
          <a:p>
            <a:pPr marL="0" marR="0" lvl="0" indent="0" algn="ctr" rtl="0">
              <a:spcBef>
                <a:spcPts val="0"/>
              </a:spcBef>
              <a:spcAft>
                <a:spcPts val="0"/>
              </a:spcAft>
              <a:buClr>
                <a:schemeClr val="accent1"/>
              </a:buClr>
              <a:buSzPts val="1800"/>
              <a:buFont typeface="Noto Sans Symbols"/>
              <a:buNone/>
            </a:pPr>
            <a:r>
              <a:rPr lang="de-DE" sz="1800">
                <a:solidFill>
                  <a:srgbClr val="595959"/>
                </a:solidFill>
                <a:latin typeface="Calibri"/>
                <a:ea typeface="Calibri"/>
                <a:cs typeface="Calibri"/>
                <a:sym typeface="Calibri"/>
              </a:rPr>
              <a:t>Chair of Business and Human Resource Education II</a:t>
            </a:r>
            <a:br>
              <a:rPr lang="de-DE" sz="1800">
                <a:solidFill>
                  <a:srgbClr val="595959"/>
                </a:solidFill>
                <a:latin typeface="Calibri"/>
                <a:ea typeface="Calibri"/>
                <a:cs typeface="Calibri"/>
                <a:sym typeface="Calibri"/>
              </a:rPr>
            </a:br>
            <a:r>
              <a:rPr lang="de-DE" sz="1800">
                <a:solidFill>
                  <a:srgbClr val="595959"/>
                </a:solidFill>
                <a:latin typeface="Calibri"/>
                <a:ea typeface="Calibri"/>
                <a:cs typeface="Calibri"/>
                <a:sym typeface="Calibri"/>
              </a:rPr>
              <a:t>Prof. Dr. Marc Beutner</a:t>
            </a:r>
            <a:endParaRPr/>
          </a:p>
        </p:txBody>
      </p:sp>
      <p:sp>
        <p:nvSpPr>
          <p:cNvPr id="229" name="Google Shape;229;p1"/>
          <p:cNvSpPr txBox="1"/>
          <p:nvPr/>
        </p:nvSpPr>
        <p:spPr>
          <a:xfrm>
            <a:off x="4311479" y="578460"/>
            <a:ext cx="5673179" cy="3906620"/>
          </a:xfrm>
          <a:prstGeom prst="rect">
            <a:avLst/>
          </a:prstGeom>
          <a:no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accent1"/>
              </a:buClr>
              <a:buSzPts val="3000"/>
              <a:buFont typeface="Noto Sans Symbols"/>
              <a:buNone/>
            </a:pPr>
            <a:r>
              <a:rPr lang="de-DE" sz="3000" b="1" dirty="0" err="1">
                <a:solidFill>
                  <a:srgbClr val="595959"/>
                </a:solidFill>
                <a:latin typeface="Calibri"/>
                <a:ea typeface="Calibri"/>
                <a:cs typeface="Calibri"/>
                <a:sym typeface="Calibri"/>
              </a:rPr>
              <a:t>Greenworld </a:t>
            </a:r>
            <a:r>
              <a:rPr lang="de-DE" sz="3000" b="1" dirty="0">
                <a:solidFill>
                  <a:srgbClr val="595959"/>
                </a:solidFill>
                <a:latin typeface="Calibri"/>
                <a:ea typeface="Calibri"/>
                <a:cs typeface="Calibri"/>
                <a:sym typeface="Calibri"/>
              </a:rPr>
              <a:t>-</a:t>
            </a:r>
            <a:br>
              <a:rPr lang="de-DE" sz="3000" b="1" dirty="0">
                <a:solidFill>
                  <a:srgbClr val="595959"/>
                </a:solidFill>
                <a:latin typeface="Calibri"/>
                <a:ea typeface="Calibri"/>
                <a:cs typeface="Calibri"/>
                <a:sym typeface="Calibri"/>
              </a:rPr>
            </a:br>
            <a:r>
              <a:rPr lang="de-DE" sz="3000" b="1" dirty="0">
                <a:solidFill>
                  <a:srgbClr val="595959"/>
                </a:solidFill>
                <a:latin typeface="Calibri"/>
                <a:ea typeface="Calibri"/>
                <a:cs typeface="Calibri"/>
                <a:sym typeface="Calibri"/>
              </a:rPr>
              <a:t>Transnational Meeting - </a:t>
            </a:r>
            <a:endParaRPr dirty="0"/>
          </a:p>
          <a:p>
            <a:pPr marL="0" marR="0" lvl="0" indent="0" algn="l" rtl="0">
              <a:spcBef>
                <a:spcPts val="1000"/>
              </a:spcBef>
              <a:spcAft>
                <a:spcPts val="0"/>
              </a:spcAft>
              <a:buClr>
                <a:schemeClr val="accent1"/>
              </a:buClr>
              <a:buSzPts val="2800"/>
              <a:buFont typeface="Noto Sans Symbols"/>
              <a:buNone/>
            </a:pPr>
            <a:r>
              <a:rPr lang="de-DE" sz="2800" b="1" dirty="0">
                <a:solidFill>
                  <a:srgbClr val="595959"/>
                </a:solidFill>
                <a:latin typeface="Calibri"/>
                <a:ea typeface="Calibri"/>
                <a:cs typeface="Calibri"/>
                <a:sym typeface="Calibri"/>
              </a:rPr>
              <a:t>LTTA</a:t>
            </a:r>
            <a:endParaRPr dirty="0"/>
          </a:p>
          <a:p>
            <a:pPr marL="0" marR="0" lvl="0" indent="0" algn="l" rtl="0">
              <a:spcBef>
                <a:spcPts val="1000"/>
              </a:spcBef>
              <a:spcAft>
                <a:spcPts val="0"/>
              </a:spcAft>
              <a:buClr>
                <a:schemeClr val="accent1"/>
              </a:buClr>
              <a:buSzPts val="2800"/>
              <a:buFont typeface="Noto Sans Symbols"/>
              <a:buNone/>
            </a:pPr>
            <a:r>
              <a:rPr lang="de-DE" sz="2800" b="1" dirty="0">
                <a:solidFill>
                  <a:srgbClr val="595959"/>
                </a:solidFill>
                <a:latin typeface="Calibri"/>
                <a:ea typeface="Calibri"/>
                <a:cs typeface="Calibri"/>
                <a:sym typeface="Calibri"/>
              </a:rPr>
              <a:t>Learning Material</a:t>
            </a:r>
            <a:endParaRPr dirty="0"/>
          </a:p>
          <a:p>
            <a:pPr marL="0" marR="0" lvl="0" indent="0" algn="l" rtl="0">
              <a:spcBef>
                <a:spcPts val="1000"/>
              </a:spcBef>
              <a:spcAft>
                <a:spcPts val="0"/>
              </a:spcAft>
              <a:buClr>
                <a:schemeClr val="accent1"/>
              </a:buClr>
              <a:buSzPts val="2600"/>
              <a:buFont typeface="Noto Sans Symbols"/>
              <a:buNone/>
            </a:pPr>
            <a:endParaRPr sz="2600" b="1" dirty="0">
              <a:solidFill>
                <a:srgbClr val="595959"/>
              </a:solidFill>
              <a:latin typeface="Calibri"/>
              <a:ea typeface="Calibri"/>
              <a:cs typeface="Calibri"/>
              <a:sym typeface="Calibri"/>
            </a:endParaRPr>
          </a:p>
          <a:p>
            <a:pPr>
              <a:spcBef>
                <a:spcPts val="1000"/>
              </a:spcBef>
              <a:buClr>
                <a:schemeClr val="accent1"/>
              </a:buClr>
              <a:buSzPts val="2800"/>
            </a:pPr>
            <a:r>
              <a:rPr lang="tr-TR" sz="2800" dirty="0">
                <a:solidFill>
                  <a:srgbClr val="595959"/>
                </a:solidFill>
                <a:latin typeface="Calibri"/>
                <a:cs typeface="Calibri"/>
              </a:rPr>
              <a:t>GREEN ENTREPRENEURSHIP CULTURE AND BUSINESS MODELS IDEAS</a:t>
            </a:r>
          </a:p>
          <a:p>
            <a:pPr marL="0" marR="0" lvl="0" indent="0" algn="l" rtl="0">
              <a:spcBef>
                <a:spcPts val="1000"/>
              </a:spcBef>
              <a:spcAft>
                <a:spcPts val="0"/>
              </a:spcAft>
              <a:buClr>
                <a:schemeClr val="accent1"/>
              </a:buClr>
              <a:buSzPts val="2800"/>
              <a:buFont typeface="Noto Sans Symbols"/>
              <a:buNone/>
            </a:pPr>
            <a:endParaRPr lang="de-DE" sz="2800" dirty="0">
              <a:solidFill>
                <a:srgbClr val="595959"/>
              </a:solidFill>
              <a:latin typeface="Calibri"/>
              <a:cs typeface="Calibri"/>
              <a:sym typeface="Calibri"/>
            </a:endParaRPr>
          </a:p>
        </p:txBody>
      </p:sp>
      <p:pic>
        <p:nvPicPr>
          <p:cNvPr id="230" name="Google Shape;230;p1"/>
          <p:cNvPicPr preferRelativeResize="0"/>
          <p:nvPr/>
        </p:nvPicPr>
        <p:blipFill rotWithShape="1">
          <a:blip r:embed="rId3">
            <a:alphaModFix/>
          </a:blip>
          <a:srcRect/>
          <a:stretch/>
        </p:blipFill>
        <p:spPr>
          <a:xfrm>
            <a:off x="6351501" y="4343915"/>
            <a:ext cx="2755958" cy="1128345"/>
          </a:xfrm>
          <a:prstGeom prst="rect">
            <a:avLst/>
          </a:prstGeom>
          <a:noFill/>
          <a:ln>
            <a:noFill/>
          </a:ln>
        </p:spPr>
      </p:pic>
      <p:pic>
        <p:nvPicPr>
          <p:cNvPr id="231" name="Google Shape;231;p1"/>
          <p:cNvPicPr preferRelativeResize="0"/>
          <p:nvPr/>
        </p:nvPicPr>
        <p:blipFill rotWithShape="1">
          <a:blip r:embed="rId4">
            <a:alphaModFix/>
          </a:blip>
          <a:srcRect/>
          <a:stretch/>
        </p:blipFill>
        <p:spPr>
          <a:xfrm>
            <a:off x="9286226" y="594359"/>
            <a:ext cx="2286000" cy="2011840"/>
          </a:xfrm>
          <a:prstGeom prst="rect">
            <a:avLst/>
          </a:prstGeom>
          <a:noFill/>
          <a:ln>
            <a:noFill/>
          </a:ln>
        </p:spPr>
      </p:pic>
    </p:spTree>
  </p:cSld>
  <p:clrMapOvr>
    <a:masterClrMapping/>
  </p:clrMapOvr>
</p:sld>
</file>

<file path=ppt/slides/slide10.xml><?xml version="1.0" encoding="utf-8"?>
<p:sld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5"/>
          <p:cNvSpPr txBox="1">
            <a:spLocks noGrp="1"/>
          </p:cNvSpPr>
          <p:nvPr>
            <p:ph type="title"/>
          </p:nvPr>
        </p:nvSpPr>
        <p:spPr>
          <a:xfrm>
            <a:off x="606626" y="416629"/>
            <a:ext cx="10058400" cy="823740"/>
          </a:xfrm>
          <a:prstGeom prst="rect">
            <a:avLst/>
          </a:prstGeom>
          <a:noFill/>
          <a:ln>
            <a:noFill/>
          </a:ln>
        </p:spPr>
        <p:txBody>
          <a:bodyPr spcFirstLastPara="1" wrap="square" lIns="91425" tIns="45700" rIns="91425" bIns="45700" anchor="b" anchorCtr="0">
            <a:normAutofit fontScale="90000"/>
          </a:bodyPr>
          <a:lstStyle/>
          <a:p>
            <a:pPr marL="601200" lvl="0" indent="-457200" algn="l" rtl="0">
              <a:lnSpc>
                <a:spcPct val="100000"/>
              </a:lnSpc>
              <a:spcBef>
                <a:spcPts val="800"/>
              </a:spcBef>
              <a:spcAft>
                <a:spcPts val="0"/>
              </a:spcAft>
              <a:buClr>
                <a:srgbClr val="2A4F1C"/>
              </a:buClr>
              <a:buSzPts val="2600"/>
              <a:buFont typeface="Noto Sans Symbols"/>
              <a:buChar char="❖"/>
            </a:pPr>
            <a:r>
              <a:rPr lang="tr-TR" sz="3200" dirty="0">
                <a:solidFill>
                  <a:srgbClr val="004B3A"/>
                </a:solidFill>
              </a:rPr>
              <a:t>Thinking about </a:t>
            </a:r>
            <a:r>
              <a:rPr lang="tr-TR" sz="3200" dirty="0">
                <a:solidFill>
                  <a:srgbClr val="004B3A"/>
                </a:solidFill>
              </a:rPr>
              <a:t>new business model ideas </a:t>
            </a:r>
            <a:r>
              <a:rPr lang="tr-TR" sz="3200" dirty="0">
                <a:solidFill>
                  <a:srgbClr val="004B3A"/>
                </a:solidFill>
              </a:rPr>
              <a:t>in terms of their </a:t>
            </a:r>
            <a:r>
              <a:rPr lang="tr-TR" sz="3200" dirty="0">
                <a:solidFill>
                  <a:srgbClr val="004B3A"/>
                </a:solidFill>
              </a:rPr>
              <a:t>economic, </a:t>
            </a:r>
            <a:r>
              <a:rPr lang="tr-TR" sz="3200" dirty="0" err="1">
                <a:solidFill>
                  <a:srgbClr val="004B3A"/>
                </a:solidFill>
              </a:rPr>
              <a:t>sustainability, social </a:t>
            </a:r>
            <a:r>
              <a:rPr lang="tr-TR" sz="3200" dirty="0">
                <a:solidFill>
                  <a:srgbClr val="004B3A"/>
                </a:solidFill>
              </a:rPr>
              <a:t>and societal contribution</a:t>
            </a:r>
          </a:p>
        </p:txBody>
      </p:sp>
      <p:sp>
        <p:nvSpPr>
          <p:cNvPr id="282" name="Google Shape;282;p5"/>
          <p:cNvSpPr txBox="1"/>
          <p:nvPr/>
        </p:nvSpPr>
        <p:spPr>
          <a:xfrm>
            <a:off x="7022377" y="2415235"/>
            <a:ext cx="4089294" cy="857345"/>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de-DE" sz="1500" b="1">
                <a:solidFill>
                  <a:srgbClr val="FFFFFF"/>
                </a:solidFill>
                <a:latin typeface="Roboto"/>
                <a:ea typeface="Roboto"/>
                <a:cs typeface="Roboto"/>
                <a:sym typeface="Roboto"/>
              </a:rPr>
              <a:t>Vestibulum congue tempus</a:t>
            </a:r>
            <a:endParaRPr sz="1500">
              <a:solidFill>
                <a:srgbClr val="FFFFFF"/>
              </a:solidFill>
              <a:latin typeface="Roboto"/>
              <a:ea typeface="Roboto"/>
              <a:cs typeface="Roboto"/>
              <a:sym typeface="Roboto"/>
            </a:endParaRPr>
          </a:p>
        </p:txBody>
      </p:sp>
      <p:sp>
        <p:nvSpPr>
          <p:cNvPr id="284" name="Google Shape;284;p5"/>
          <p:cNvSpPr txBox="1"/>
          <p:nvPr/>
        </p:nvSpPr>
        <p:spPr>
          <a:xfrm>
            <a:off x="1183100" y="1299190"/>
            <a:ext cx="4271100" cy="641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e-DE" sz="2100" b="1" dirty="0" err="1">
                <a:solidFill>
                  <a:schemeClr val="accent1"/>
                </a:solidFill>
                <a:latin typeface="Calibri"/>
                <a:ea typeface="Calibri"/>
                <a:cs typeface="Calibri"/>
                <a:sym typeface="Calibri"/>
              </a:rPr>
              <a:t>Thinking </a:t>
            </a:r>
            <a:r>
              <a:rPr lang="de-DE" sz="2100" b="1" dirty="0" err="1">
                <a:solidFill>
                  <a:schemeClr val="accent1"/>
                </a:solidFill>
                <a:latin typeface="Calibri"/>
                <a:ea typeface="Calibri"/>
                <a:cs typeface="Calibri"/>
                <a:sym typeface="Calibri"/>
              </a:rPr>
              <a:t>in </a:t>
            </a:r>
            <a:r>
              <a:rPr lang="de-DE" sz="2100" b="1" dirty="0" err="1">
                <a:solidFill>
                  <a:schemeClr val="accent1"/>
                </a:solidFill>
                <a:latin typeface="Calibri"/>
                <a:ea typeface="Calibri"/>
                <a:cs typeface="Calibri"/>
                <a:sym typeface="Calibri"/>
              </a:rPr>
              <a:t>Economic </a:t>
            </a:r>
            <a:r>
              <a:rPr lang="de-DE" sz="2100" b="1" dirty="0" err="1">
                <a:solidFill>
                  <a:schemeClr val="accent1"/>
                </a:solidFill>
                <a:latin typeface="Calibri"/>
                <a:ea typeface="Calibri"/>
                <a:cs typeface="Calibri"/>
                <a:sym typeface="Calibri"/>
              </a:rPr>
              <a:t>Terms</a:t>
            </a:r>
            <a:endParaRPr sz="2100" b="1" dirty="0">
              <a:solidFill>
                <a:schemeClr val="accent1"/>
              </a:solidFill>
              <a:latin typeface="Calibri"/>
              <a:ea typeface="Calibri"/>
              <a:cs typeface="Calibri"/>
              <a:sym typeface="Calibri"/>
            </a:endParaRPr>
          </a:p>
        </p:txBody>
      </p:sp>
      <p:sp>
        <p:nvSpPr>
          <p:cNvPr id="3" name="Google Shape;285;p5">
            <a:extLst>
              <a:ext uri="{FF2B5EF4-FFF2-40B4-BE49-F238E27FC236}">
                <a16:creationId xmlns:a16="http://schemas.microsoft.com/office/drawing/2014/main" id="{1A2AE20E-2161-F816-4282-4604A60B11C8}"/>
              </a:ext>
            </a:extLst>
          </p:cNvPr>
          <p:cNvSpPr txBox="1"/>
          <p:nvPr/>
        </p:nvSpPr>
        <p:spPr>
          <a:xfrm>
            <a:off x="1526974" y="1098559"/>
            <a:ext cx="7153234" cy="1745348"/>
          </a:xfrm>
          <a:prstGeom prst="rect">
            <a:avLst/>
          </a:prstGeom>
          <a:noFill/>
          <a:ln>
            <a:noFill/>
          </a:ln>
        </p:spPr>
        <p:txBody>
          <a:bodyPr spcFirstLastPara="1" wrap="square" lIns="91425" tIns="91425" rIns="91425" bIns="91425" anchor="t" anchorCtr="0">
            <a:noAutofit/>
          </a:bodyPr>
          <a:lstStyle/>
          <a:p>
            <a:pPr marL="735330" indent="-285750">
              <a:lnSpc>
                <a:spcPct val="150000"/>
              </a:lnSpc>
              <a:spcBef>
                <a:spcPts val="1200"/>
              </a:spcBef>
              <a:buClr>
                <a:schemeClr val="accent1">
                  <a:lumMod val="75000"/>
                </a:schemeClr>
              </a:buClr>
              <a:buSzPct val="110000"/>
              <a:buFont typeface="Courier New" panose="02070309020205020404" pitchFamily="49" charset="0"/>
              <a:buChar char="o"/>
            </a:pPr>
            <a:endParaRPr lang="tr-TR" sz="1800" b="0" kern="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algn="just">
              <a:lnSpc>
                <a:spcPct val="150000"/>
              </a:lnSpc>
            </a:pPr>
            <a:r>
              <a:rPr lang="tr-TR" sz="1800" dirty="0">
                <a:effectLst/>
                <a:latin typeface="Calibri" panose="020F0502020204030204" pitchFamily="34" charset="0"/>
                <a:ea typeface="Calibri" panose="020F0502020204030204" pitchFamily="34" charset="0"/>
                <a:cs typeface="Times New Roman" panose="02020603050405020304" pitchFamily="18" charset="0"/>
              </a:rPr>
              <a:t>Green entrepreneurs create business models that are both economically profitable and environmentally responsible. This is an alternative to traditional business models, centering on long-term sustainability and reducing environmental impact. For example, by adopting zero waste principles, a green entrepreneur can minimize the amount of waste in production processes. In this way, it both reduces production costs and minimizes its impact on the environment. At the same time, such environmentally friendly practices can increase brand equity among consumers, which in turn can support economic profitability.</a:t>
            </a:r>
          </a:p>
          <a:p>
            <a:pPr algn="just">
              <a:lnSpc>
                <a:spcPct val="150000"/>
              </a:lnSpc>
            </a:pPr>
            <a:r>
              <a:rPr lang="tr-TR" sz="1800" dirty="0">
                <a:effectLst/>
                <a:latin typeface="Calibri" panose="020F0502020204030204" pitchFamily="34" charset="0"/>
                <a:ea typeface="Calibri" panose="020F0502020204030204" pitchFamily="34" charset="0"/>
                <a:cs typeface="Times New Roman" panose="02020603050405020304" pitchFamily="18" charset="0"/>
              </a:rPr>
              <a:t> </a:t>
            </a:r>
          </a:p>
          <a:p>
            <a:pPr algn="just">
              <a:lnSpc>
                <a:spcPct val="150000"/>
              </a:lnSpc>
            </a:pPr>
            <a:r>
              <a:rPr lang="tr-TR" sz="1800" dirty="0">
                <a:effectLst/>
                <a:latin typeface="Calibri" panose="020F0502020204030204" pitchFamily="34" charset="0"/>
                <a:ea typeface="Calibri" panose="020F0502020204030204" pitchFamily="34" charset="0"/>
                <a:cs typeface="Times New Roman" panose="02020603050405020304" pitchFamily="18" charset="0"/>
              </a:rPr>
              <a:t> </a:t>
            </a:r>
          </a:p>
          <a:p>
            <a:pPr algn="just">
              <a:lnSpc>
                <a:spcPct val="150000"/>
              </a:lnSpc>
            </a:pPr>
            <a:r>
              <a:rPr lang="tr-TR" sz="1800" dirty="0">
                <a:effectLst/>
                <a:latin typeface="Calibri" panose="020F0502020204030204" pitchFamily="34" charset="0"/>
                <a:ea typeface="Calibri" panose="020F0502020204030204" pitchFamily="34" charset="0"/>
                <a:cs typeface="Times New Roman" panose="02020603050405020304" pitchFamily="18" charset="0"/>
              </a:rPr>
              <a:t> </a:t>
            </a:r>
          </a:p>
          <a:p>
            <a:pPr algn="just">
              <a:lnSpc>
                <a:spcPct val="150000"/>
              </a:lnSpc>
            </a:pPr>
            <a:r>
              <a:rPr lang="tr-TR" sz="1800" dirty="0">
                <a:effectLst/>
                <a:latin typeface="Calibri" panose="020F0502020204030204" pitchFamily="34" charset="0"/>
                <a:ea typeface="Calibri" panose="020F0502020204030204" pitchFamily="34" charset="0"/>
                <a:cs typeface="Times New Roman" panose="02020603050405020304" pitchFamily="18" charset="0"/>
              </a:rPr>
              <a:t> </a:t>
            </a:r>
          </a:p>
          <a:p>
            <a:pPr marL="0" lvl="0" indent="0" algn="l" rtl="0">
              <a:lnSpc>
                <a:spcPct val="150000"/>
              </a:lnSpc>
              <a:spcBef>
                <a:spcPts val="1500"/>
              </a:spcBef>
              <a:spcAft>
                <a:spcPts val="0"/>
              </a:spcAft>
              <a:buNone/>
            </a:pPr>
            <a:endParaRPr sz="3200" dirty="0">
              <a:solidFill>
                <a:srgbClr val="3F3F3F"/>
              </a:solidFill>
              <a:latin typeface="Calibri"/>
              <a:ea typeface="Calibri"/>
              <a:cs typeface="Calibri"/>
              <a:sym typeface="Calibri"/>
            </a:endParaRPr>
          </a:p>
        </p:txBody>
      </p:sp>
      <p:pic>
        <p:nvPicPr>
          <p:cNvPr id="6" name="Resim 5">
            <a:extLst>
              <a:ext uri="{FF2B5EF4-FFF2-40B4-BE49-F238E27FC236}">
                <a16:creationId xmlns:a16="http://schemas.microsoft.com/office/drawing/2014/main" id="{44E7A30F-D395-1C76-677F-6AC051EBA39B}"/>
              </a:ext>
            </a:extLst>
          </p:cNvPr>
          <p:cNvPicPr>
            <a:picLocks noChangeAspect="1"/>
          </p:cNvPicPr>
          <p:nvPr/>
        </p:nvPicPr>
        <p:blipFill>
          <a:blip r:embed="rId3"/>
          <a:stretch>
            <a:fillRect/>
          </a:stretch>
        </p:blipFill>
        <p:spPr>
          <a:xfrm>
            <a:off x="4500883" y="1593274"/>
            <a:ext cx="8189881" cy="4606808"/>
          </a:xfrm>
          <a:prstGeom prst="rect">
            <a:avLst/>
          </a:prstGeom>
        </p:spPr>
      </p:pic>
    </p:spTree>
    <p:extLst>
      <p:ext uri="{BB962C8B-B14F-4D97-AF65-F5344CB8AC3E}">
        <p14:creationId xmlns:p14="http://schemas.microsoft.com/office/powerpoint/2010/main" val="272991809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5"/>
          <p:cNvSpPr txBox="1">
            <a:spLocks noGrp="1"/>
          </p:cNvSpPr>
          <p:nvPr>
            <p:ph type="title"/>
          </p:nvPr>
        </p:nvSpPr>
        <p:spPr>
          <a:xfrm>
            <a:off x="606626" y="416629"/>
            <a:ext cx="10058400" cy="823740"/>
          </a:xfrm>
          <a:prstGeom prst="rect">
            <a:avLst/>
          </a:prstGeom>
          <a:noFill/>
          <a:ln>
            <a:noFill/>
          </a:ln>
        </p:spPr>
        <p:txBody>
          <a:bodyPr spcFirstLastPara="1" wrap="square" lIns="91425" tIns="45700" rIns="91425" bIns="45700" anchor="b" anchorCtr="0">
            <a:normAutofit fontScale="90000"/>
          </a:bodyPr>
          <a:lstStyle/>
          <a:p>
            <a:pPr marL="601200" lvl="0" indent="-457200" algn="l" rtl="0">
              <a:lnSpc>
                <a:spcPct val="100000"/>
              </a:lnSpc>
              <a:spcBef>
                <a:spcPts val="800"/>
              </a:spcBef>
              <a:spcAft>
                <a:spcPts val="0"/>
              </a:spcAft>
              <a:buClr>
                <a:srgbClr val="2A4F1C"/>
              </a:buClr>
              <a:buSzPts val="2600"/>
              <a:buFont typeface="Noto Sans Symbols"/>
              <a:buChar char="❖"/>
            </a:pPr>
            <a:r>
              <a:rPr lang="tr-TR" sz="3200" dirty="0">
                <a:solidFill>
                  <a:srgbClr val="004B3A"/>
                </a:solidFill>
              </a:rPr>
              <a:t>Thinking about </a:t>
            </a:r>
            <a:r>
              <a:rPr lang="tr-TR" sz="3200" dirty="0">
                <a:solidFill>
                  <a:srgbClr val="004B3A"/>
                </a:solidFill>
              </a:rPr>
              <a:t>new business model ideas </a:t>
            </a:r>
            <a:r>
              <a:rPr lang="tr-TR" sz="3200" dirty="0">
                <a:solidFill>
                  <a:srgbClr val="004B3A"/>
                </a:solidFill>
              </a:rPr>
              <a:t>in terms of their </a:t>
            </a:r>
            <a:r>
              <a:rPr lang="tr-TR" sz="3200" dirty="0">
                <a:solidFill>
                  <a:srgbClr val="004B3A"/>
                </a:solidFill>
              </a:rPr>
              <a:t>economic, </a:t>
            </a:r>
            <a:r>
              <a:rPr lang="tr-TR" sz="3200" dirty="0" err="1">
                <a:solidFill>
                  <a:srgbClr val="004B3A"/>
                </a:solidFill>
              </a:rPr>
              <a:t>sustainability, social </a:t>
            </a:r>
            <a:r>
              <a:rPr lang="tr-TR" sz="3200" dirty="0">
                <a:solidFill>
                  <a:srgbClr val="004B3A"/>
                </a:solidFill>
              </a:rPr>
              <a:t>and societal contribution</a:t>
            </a:r>
          </a:p>
        </p:txBody>
      </p:sp>
      <p:sp>
        <p:nvSpPr>
          <p:cNvPr id="282" name="Google Shape;282;p5"/>
          <p:cNvSpPr txBox="1"/>
          <p:nvPr/>
        </p:nvSpPr>
        <p:spPr>
          <a:xfrm>
            <a:off x="7022377" y="2415235"/>
            <a:ext cx="4089294" cy="857345"/>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de-DE" sz="1500" b="1">
                <a:solidFill>
                  <a:srgbClr val="FFFFFF"/>
                </a:solidFill>
                <a:latin typeface="Roboto"/>
                <a:ea typeface="Roboto"/>
                <a:cs typeface="Roboto"/>
                <a:sym typeface="Roboto"/>
              </a:rPr>
              <a:t>Vestibulum congue tempus</a:t>
            </a:r>
            <a:endParaRPr sz="1500">
              <a:solidFill>
                <a:srgbClr val="FFFFFF"/>
              </a:solidFill>
              <a:latin typeface="Roboto"/>
              <a:ea typeface="Roboto"/>
              <a:cs typeface="Roboto"/>
              <a:sym typeface="Roboto"/>
            </a:endParaRPr>
          </a:p>
        </p:txBody>
      </p:sp>
      <p:sp>
        <p:nvSpPr>
          <p:cNvPr id="284" name="Google Shape;284;p5"/>
          <p:cNvSpPr txBox="1"/>
          <p:nvPr/>
        </p:nvSpPr>
        <p:spPr>
          <a:xfrm>
            <a:off x="1183099" y="1299190"/>
            <a:ext cx="7434427" cy="641700"/>
          </a:xfrm>
          <a:prstGeom prst="rect">
            <a:avLst/>
          </a:prstGeom>
          <a:noFill/>
          <a:ln>
            <a:noFill/>
          </a:ln>
        </p:spPr>
        <p:txBody>
          <a:bodyPr spcFirstLastPara="1" wrap="square" lIns="91425" tIns="91425" rIns="91425" bIns="91425" anchor="t" anchorCtr="0">
            <a:noAutofit/>
          </a:bodyPr>
          <a:lstStyle/>
          <a:p>
            <a:r>
              <a:rPr lang="tr-TR" sz="2100" b="1" dirty="0">
                <a:solidFill>
                  <a:schemeClr val="accent1"/>
                </a:solidFill>
                <a:latin typeface="Calibri"/>
                <a:cs typeface="Calibri"/>
              </a:rPr>
              <a:t>Creates Sustainability-Focused Growth Strategies</a:t>
            </a:r>
          </a:p>
        </p:txBody>
      </p:sp>
      <p:sp>
        <p:nvSpPr>
          <p:cNvPr id="3" name="Google Shape;285;p5">
            <a:extLst>
              <a:ext uri="{FF2B5EF4-FFF2-40B4-BE49-F238E27FC236}">
                <a16:creationId xmlns:a16="http://schemas.microsoft.com/office/drawing/2014/main" id="{1A2AE20E-2161-F816-4282-4604A60B11C8}"/>
              </a:ext>
            </a:extLst>
          </p:cNvPr>
          <p:cNvSpPr txBox="1"/>
          <p:nvPr/>
        </p:nvSpPr>
        <p:spPr>
          <a:xfrm>
            <a:off x="1526974" y="1131581"/>
            <a:ext cx="7153234" cy="1745348"/>
          </a:xfrm>
          <a:prstGeom prst="rect">
            <a:avLst/>
          </a:prstGeom>
          <a:noFill/>
          <a:ln>
            <a:noFill/>
          </a:ln>
        </p:spPr>
        <p:txBody>
          <a:bodyPr spcFirstLastPara="1" wrap="square" lIns="91425" tIns="91425" rIns="91425" bIns="91425" anchor="t" anchorCtr="0">
            <a:noAutofit/>
          </a:bodyPr>
          <a:lstStyle/>
          <a:p>
            <a:pPr marL="735330" indent="-285750">
              <a:lnSpc>
                <a:spcPct val="150000"/>
              </a:lnSpc>
              <a:spcBef>
                <a:spcPts val="1200"/>
              </a:spcBef>
              <a:buClr>
                <a:schemeClr val="accent1">
                  <a:lumMod val="75000"/>
                </a:schemeClr>
              </a:buClr>
              <a:buSzPct val="110000"/>
              <a:buFont typeface="Courier New" panose="02070309020205020404" pitchFamily="49" charset="0"/>
              <a:buChar char="o"/>
            </a:pPr>
            <a:endParaRPr lang="tr-TR" sz="1800" b="0" kern="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algn="just">
              <a:lnSpc>
                <a:spcPct val="150000"/>
              </a:lnSpc>
            </a:pPr>
            <a:r>
              <a:rPr lang="tr-TR" sz="1800" dirty="0">
                <a:effectLst/>
                <a:latin typeface="Calibri" panose="020F0502020204030204" pitchFamily="34" charset="0"/>
                <a:ea typeface="Calibri" panose="020F0502020204030204" pitchFamily="34" charset="0"/>
                <a:cs typeface="Times New Roman" panose="02020603050405020304" pitchFamily="18" charset="0"/>
              </a:rPr>
              <a:t>Sustainability-oriented growth strategies are a cornerstone of green entrepreneurship. These strategies aim to balance environmental, social and economic factors. For example, a green entrepreneur can meet energy needs in a sustainable way by investing in renewable energy sources. At the same time, sustainable supply chain management aims to reduce environmental impact at every stage of the products' life cycle. Such strategies can contribute to economic growth both by reducing the environmental footprint of the business and by providing long-term cost savings.</a:t>
            </a:r>
          </a:p>
          <a:p>
            <a:pPr algn="just">
              <a:lnSpc>
                <a:spcPct val="150000"/>
              </a:lnSpc>
            </a:pPr>
            <a:r>
              <a:rPr lang="tr-TR" sz="1800" dirty="0">
                <a:effectLst/>
                <a:latin typeface="Calibri" panose="020F0502020204030204" pitchFamily="34" charset="0"/>
                <a:ea typeface="Calibri" panose="020F0502020204030204" pitchFamily="34" charset="0"/>
                <a:cs typeface="Times New Roman" panose="02020603050405020304" pitchFamily="18" charset="0"/>
              </a:rPr>
              <a:t> </a:t>
            </a:r>
          </a:p>
          <a:p>
            <a:pPr algn="just">
              <a:lnSpc>
                <a:spcPct val="150000"/>
              </a:lnSpc>
            </a:pPr>
            <a:r>
              <a:rPr lang="tr-TR" sz="1800" dirty="0">
                <a:effectLst/>
                <a:latin typeface="Calibri" panose="020F0502020204030204" pitchFamily="34" charset="0"/>
                <a:ea typeface="Calibri" panose="020F0502020204030204" pitchFamily="34" charset="0"/>
                <a:cs typeface="Times New Roman" panose="02020603050405020304" pitchFamily="18" charset="0"/>
              </a:rPr>
              <a:t> </a:t>
            </a:r>
          </a:p>
          <a:p>
            <a:pPr algn="just">
              <a:lnSpc>
                <a:spcPct val="150000"/>
              </a:lnSpc>
            </a:pPr>
            <a:r>
              <a:rPr lang="tr-TR" sz="1800" dirty="0">
                <a:effectLst/>
                <a:latin typeface="Calibri" panose="020F0502020204030204" pitchFamily="34" charset="0"/>
                <a:ea typeface="Calibri" panose="020F0502020204030204" pitchFamily="34" charset="0"/>
                <a:cs typeface="Times New Roman" panose="02020603050405020304" pitchFamily="18" charset="0"/>
              </a:rPr>
              <a:t> </a:t>
            </a:r>
          </a:p>
          <a:p>
            <a:pPr algn="just">
              <a:lnSpc>
                <a:spcPct val="150000"/>
              </a:lnSpc>
            </a:pPr>
            <a:r>
              <a:rPr lang="tr-TR" sz="1800" dirty="0">
                <a:effectLst/>
                <a:latin typeface="Calibri" panose="020F0502020204030204" pitchFamily="34" charset="0"/>
                <a:ea typeface="Calibri" panose="020F0502020204030204" pitchFamily="34" charset="0"/>
                <a:cs typeface="Times New Roman" panose="02020603050405020304" pitchFamily="18" charset="0"/>
              </a:rPr>
              <a:t> </a:t>
            </a:r>
          </a:p>
          <a:p>
            <a:pPr algn="just">
              <a:lnSpc>
                <a:spcPct val="150000"/>
              </a:lnSpc>
            </a:pPr>
            <a:r>
              <a:rPr lang="tr-TR" sz="1800" dirty="0">
                <a:effectLst/>
                <a:latin typeface="Calibri" panose="020F0502020204030204" pitchFamily="34" charset="0"/>
                <a:ea typeface="Calibri" panose="020F0502020204030204" pitchFamily="34" charset="0"/>
                <a:cs typeface="Times New Roman" panose="02020603050405020304" pitchFamily="18" charset="0"/>
              </a:rPr>
              <a:t> </a:t>
            </a:r>
          </a:p>
          <a:p>
            <a:pPr marL="0" lvl="0" indent="0" algn="l" rtl="0">
              <a:lnSpc>
                <a:spcPct val="150000"/>
              </a:lnSpc>
              <a:spcBef>
                <a:spcPts val="1500"/>
              </a:spcBef>
              <a:spcAft>
                <a:spcPts val="0"/>
              </a:spcAft>
              <a:buNone/>
            </a:pPr>
            <a:endParaRPr sz="3200" dirty="0">
              <a:solidFill>
                <a:srgbClr val="3F3F3F"/>
              </a:solidFill>
              <a:latin typeface="Calibri"/>
              <a:ea typeface="Calibri"/>
              <a:cs typeface="Calibri"/>
              <a:sym typeface="Calibri"/>
            </a:endParaRPr>
          </a:p>
        </p:txBody>
      </p:sp>
      <p:pic>
        <p:nvPicPr>
          <p:cNvPr id="4" name="Resim 3">
            <a:extLst>
              <a:ext uri="{FF2B5EF4-FFF2-40B4-BE49-F238E27FC236}">
                <a16:creationId xmlns:a16="http://schemas.microsoft.com/office/drawing/2014/main" id="{2762E566-A635-B5E1-B281-B7DDBD680E9F}"/>
              </a:ext>
            </a:extLst>
          </p:cNvPr>
          <p:cNvPicPr>
            <a:picLocks noChangeAspect="1"/>
          </p:cNvPicPr>
          <p:nvPr/>
        </p:nvPicPr>
        <p:blipFill>
          <a:blip r:embed="rId3"/>
          <a:stretch>
            <a:fillRect/>
          </a:stretch>
        </p:blipFill>
        <p:spPr>
          <a:xfrm>
            <a:off x="7523022" y="2920205"/>
            <a:ext cx="6317673" cy="3553691"/>
          </a:xfrm>
          <a:prstGeom prst="rect">
            <a:avLst/>
          </a:prstGeom>
        </p:spPr>
      </p:pic>
    </p:spTree>
    <p:extLst>
      <p:ext uri="{BB962C8B-B14F-4D97-AF65-F5344CB8AC3E}">
        <p14:creationId xmlns:p14="http://schemas.microsoft.com/office/powerpoint/2010/main" val="172711017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5"/>
          <p:cNvSpPr txBox="1">
            <a:spLocks noGrp="1"/>
          </p:cNvSpPr>
          <p:nvPr>
            <p:ph type="title"/>
          </p:nvPr>
        </p:nvSpPr>
        <p:spPr>
          <a:xfrm>
            <a:off x="606626" y="416629"/>
            <a:ext cx="10058400" cy="823740"/>
          </a:xfrm>
          <a:prstGeom prst="rect">
            <a:avLst/>
          </a:prstGeom>
          <a:noFill/>
          <a:ln>
            <a:noFill/>
          </a:ln>
        </p:spPr>
        <p:txBody>
          <a:bodyPr spcFirstLastPara="1" wrap="square" lIns="91425" tIns="45700" rIns="91425" bIns="45700" anchor="b" anchorCtr="0">
            <a:normAutofit fontScale="90000"/>
          </a:bodyPr>
          <a:lstStyle/>
          <a:p>
            <a:pPr marL="601200" lvl="0" indent="-457200" algn="l" rtl="0">
              <a:lnSpc>
                <a:spcPct val="100000"/>
              </a:lnSpc>
              <a:spcBef>
                <a:spcPts val="800"/>
              </a:spcBef>
              <a:spcAft>
                <a:spcPts val="0"/>
              </a:spcAft>
              <a:buClr>
                <a:srgbClr val="2A4F1C"/>
              </a:buClr>
              <a:buSzPts val="2600"/>
              <a:buFont typeface="Noto Sans Symbols"/>
              <a:buChar char="❖"/>
            </a:pPr>
            <a:r>
              <a:rPr lang="tr-TR" sz="3200" dirty="0">
                <a:solidFill>
                  <a:srgbClr val="004B3A"/>
                </a:solidFill>
              </a:rPr>
              <a:t>Thinking about </a:t>
            </a:r>
            <a:r>
              <a:rPr lang="tr-TR" sz="3200" dirty="0">
                <a:solidFill>
                  <a:srgbClr val="004B3A"/>
                </a:solidFill>
              </a:rPr>
              <a:t>new business model ideas </a:t>
            </a:r>
            <a:r>
              <a:rPr lang="tr-TR" sz="3200" dirty="0">
                <a:solidFill>
                  <a:srgbClr val="004B3A"/>
                </a:solidFill>
              </a:rPr>
              <a:t>in terms of their </a:t>
            </a:r>
            <a:r>
              <a:rPr lang="tr-TR" sz="3200" dirty="0">
                <a:solidFill>
                  <a:srgbClr val="004B3A"/>
                </a:solidFill>
              </a:rPr>
              <a:t>economic, </a:t>
            </a:r>
            <a:r>
              <a:rPr lang="tr-TR" sz="3200" dirty="0" err="1">
                <a:solidFill>
                  <a:srgbClr val="004B3A"/>
                </a:solidFill>
              </a:rPr>
              <a:t>sustainability, social </a:t>
            </a:r>
            <a:r>
              <a:rPr lang="tr-TR" sz="3200" dirty="0">
                <a:solidFill>
                  <a:srgbClr val="004B3A"/>
                </a:solidFill>
              </a:rPr>
              <a:t>and societal contribution</a:t>
            </a:r>
          </a:p>
        </p:txBody>
      </p:sp>
      <p:sp>
        <p:nvSpPr>
          <p:cNvPr id="282" name="Google Shape;282;p5"/>
          <p:cNvSpPr txBox="1"/>
          <p:nvPr/>
        </p:nvSpPr>
        <p:spPr>
          <a:xfrm>
            <a:off x="7022377" y="2415235"/>
            <a:ext cx="4089294" cy="857345"/>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de-DE" sz="1500" b="1">
                <a:solidFill>
                  <a:srgbClr val="FFFFFF"/>
                </a:solidFill>
                <a:latin typeface="Roboto"/>
                <a:ea typeface="Roboto"/>
                <a:cs typeface="Roboto"/>
                <a:sym typeface="Roboto"/>
              </a:rPr>
              <a:t>Vestibulum congue tempus</a:t>
            </a:r>
            <a:endParaRPr sz="1500">
              <a:solidFill>
                <a:srgbClr val="FFFFFF"/>
              </a:solidFill>
              <a:latin typeface="Roboto"/>
              <a:ea typeface="Roboto"/>
              <a:cs typeface="Roboto"/>
              <a:sym typeface="Roboto"/>
            </a:endParaRPr>
          </a:p>
        </p:txBody>
      </p:sp>
      <p:sp>
        <p:nvSpPr>
          <p:cNvPr id="284" name="Google Shape;284;p5"/>
          <p:cNvSpPr txBox="1"/>
          <p:nvPr/>
        </p:nvSpPr>
        <p:spPr>
          <a:xfrm>
            <a:off x="676558" y="1394477"/>
            <a:ext cx="7434427" cy="641700"/>
          </a:xfrm>
          <a:prstGeom prst="rect">
            <a:avLst/>
          </a:prstGeom>
          <a:noFill/>
          <a:ln>
            <a:noFill/>
          </a:ln>
        </p:spPr>
        <p:txBody>
          <a:bodyPr spcFirstLastPara="1" wrap="square" lIns="91425" tIns="91425" rIns="91425" bIns="91425" anchor="t" anchorCtr="0">
            <a:noAutofit/>
          </a:bodyPr>
          <a:lstStyle/>
          <a:p>
            <a:pPr marL="449580"/>
            <a:r>
              <a:rPr lang="tr-TR" sz="2100" b="1" dirty="0">
                <a:solidFill>
                  <a:schemeClr val="accent1"/>
                </a:solidFill>
                <a:latin typeface="Calibri"/>
                <a:cs typeface="Calibri"/>
              </a:rPr>
              <a:t>Social Responsibility and Contribution to Society</a:t>
            </a:r>
          </a:p>
        </p:txBody>
      </p:sp>
      <p:sp>
        <p:nvSpPr>
          <p:cNvPr id="3" name="Google Shape;285;p5">
            <a:extLst>
              <a:ext uri="{FF2B5EF4-FFF2-40B4-BE49-F238E27FC236}">
                <a16:creationId xmlns:a16="http://schemas.microsoft.com/office/drawing/2014/main" id="{1A2AE20E-2161-F816-4282-4604A60B11C8}"/>
              </a:ext>
            </a:extLst>
          </p:cNvPr>
          <p:cNvSpPr txBox="1"/>
          <p:nvPr/>
        </p:nvSpPr>
        <p:spPr>
          <a:xfrm>
            <a:off x="1746332" y="1247868"/>
            <a:ext cx="7153234" cy="1745348"/>
          </a:xfrm>
          <a:prstGeom prst="rect">
            <a:avLst/>
          </a:prstGeom>
          <a:noFill/>
          <a:ln>
            <a:noFill/>
          </a:ln>
        </p:spPr>
        <p:txBody>
          <a:bodyPr spcFirstLastPara="1" wrap="square" lIns="91425" tIns="91425" rIns="91425" bIns="91425" anchor="t" anchorCtr="0">
            <a:noAutofit/>
          </a:bodyPr>
          <a:lstStyle/>
          <a:p>
            <a:pPr marL="735330" indent="-285750">
              <a:lnSpc>
                <a:spcPct val="150000"/>
              </a:lnSpc>
              <a:spcBef>
                <a:spcPts val="1200"/>
              </a:spcBef>
              <a:buClr>
                <a:schemeClr val="accent1">
                  <a:lumMod val="75000"/>
                </a:schemeClr>
              </a:buClr>
              <a:buSzPct val="110000"/>
              <a:buFont typeface="Courier New" panose="02070309020205020404" pitchFamily="49" charset="0"/>
              <a:buChar char="o"/>
            </a:pPr>
            <a:endParaRPr lang="tr-TR" sz="2100" b="1" dirty="0">
              <a:solidFill>
                <a:schemeClr val="accent1"/>
              </a:solidFill>
              <a:latin typeface="Calibri"/>
              <a:cs typeface="Calibri"/>
            </a:endParaRPr>
          </a:p>
          <a:p>
            <a:pPr algn="just">
              <a:lnSpc>
                <a:spcPct val="150000"/>
              </a:lnSpc>
            </a:pPr>
            <a:r>
              <a:rPr lang="tr-TR" sz="1800" dirty="0">
                <a:effectLst/>
                <a:latin typeface="Calibri" panose="020F0502020204030204" pitchFamily="34" charset="0"/>
                <a:ea typeface="Calibri" panose="020F0502020204030204" pitchFamily="34" charset="0"/>
                <a:cs typeface="Times New Roman" panose="02020603050405020304" pitchFamily="18" charset="0"/>
              </a:rPr>
              <a:t>Green entrepreneurs </a:t>
            </a:r>
            <a:r>
              <a:rPr lang="tr-TR" sz="1800" dirty="0" err="1">
                <a:effectLst/>
                <a:latin typeface="Calibri" panose="020F0502020204030204" pitchFamily="34" charset="0"/>
                <a:ea typeface="Calibri" panose="020F0502020204030204" pitchFamily="34" charset="0"/>
                <a:cs typeface="Times New Roman" panose="02020603050405020304" pitchFamily="18" charset="0"/>
              </a:rPr>
              <a:t>prioritize </a:t>
            </a:r>
            <a:r>
              <a:rPr lang="tr-TR" sz="1800" dirty="0">
                <a:effectLst/>
                <a:latin typeface="Calibri" panose="020F0502020204030204" pitchFamily="34" charset="0"/>
                <a:ea typeface="Calibri" panose="020F0502020204030204" pitchFamily="34" charset="0"/>
                <a:cs typeface="Times New Roman" panose="02020603050405020304" pitchFamily="18" charset="0"/>
              </a:rPr>
              <a:t>social responsibility and contribution to society when running their business</a:t>
            </a:r>
            <a:r>
              <a:rPr lang="tr-TR" sz="1800" dirty="0">
                <a:effectLst/>
                <a:latin typeface="Calibri" panose="020F0502020204030204" pitchFamily="34" charset="0"/>
                <a:ea typeface="Calibri" panose="020F0502020204030204" pitchFamily="34" charset="0"/>
                <a:cs typeface="Times New Roman" panose="02020603050405020304" pitchFamily="18" charset="0"/>
              </a:rPr>
              <a:t>. This can be achieved in a variety of ways, such as supporting local communities, promoting social equity and raising environmental awareness. For example, a green entrepreneur can support the local economy by sourcing their products locally and organically. It can also contribute to raising public awareness about environmental issues by organizing environmental education programs. Such social and environmental contributions can strengthen brand reputation and increase customer loyalty.</a:t>
            </a:r>
          </a:p>
          <a:p>
            <a:pPr algn="just">
              <a:lnSpc>
                <a:spcPct val="150000"/>
              </a:lnSpc>
            </a:pPr>
            <a:r>
              <a:rPr lang="tr-TR" sz="1800" dirty="0">
                <a:effectLst/>
                <a:latin typeface="Calibri" panose="020F0502020204030204" pitchFamily="34" charset="0"/>
                <a:ea typeface="Calibri" panose="020F0502020204030204" pitchFamily="34" charset="0"/>
                <a:cs typeface="Times New Roman" panose="02020603050405020304" pitchFamily="18" charset="0"/>
              </a:rPr>
              <a:t> </a:t>
            </a:r>
          </a:p>
          <a:p>
            <a:pPr algn="just">
              <a:lnSpc>
                <a:spcPct val="150000"/>
              </a:lnSpc>
            </a:pPr>
            <a:r>
              <a:rPr lang="tr-TR" sz="1800" dirty="0">
                <a:effectLst/>
                <a:latin typeface="Calibri" panose="020F0502020204030204" pitchFamily="34" charset="0"/>
                <a:ea typeface="Calibri" panose="020F0502020204030204" pitchFamily="34" charset="0"/>
                <a:cs typeface="Times New Roman" panose="02020603050405020304" pitchFamily="18" charset="0"/>
              </a:rPr>
              <a:t> </a:t>
            </a:r>
          </a:p>
          <a:p>
            <a:pPr algn="just">
              <a:lnSpc>
                <a:spcPct val="150000"/>
              </a:lnSpc>
            </a:pPr>
            <a:r>
              <a:rPr lang="tr-TR" sz="1800" dirty="0">
                <a:effectLst/>
                <a:latin typeface="Calibri" panose="020F0502020204030204" pitchFamily="34" charset="0"/>
                <a:ea typeface="Calibri" panose="020F0502020204030204" pitchFamily="34" charset="0"/>
                <a:cs typeface="Times New Roman" panose="02020603050405020304" pitchFamily="18" charset="0"/>
              </a:rPr>
              <a:t> </a:t>
            </a:r>
          </a:p>
          <a:p>
            <a:pPr algn="just">
              <a:lnSpc>
                <a:spcPct val="150000"/>
              </a:lnSpc>
            </a:pPr>
            <a:r>
              <a:rPr lang="tr-TR" sz="1800" dirty="0">
                <a:effectLst/>
                <a:latin typeface="Calibri" panose="020F0502020204030204" pitchFamily="34" charset="0"/>
                <a:ea typeface="Calibri" panose="020F0502020204030204" pitchFamily="34" charset="0"/>
                <a:cs typeface="Times New Roman" panose="02020603050405020304" pitchFamily="18" charset="0"/>
              </a:rPr>
              <a:t> </a:t>
            </a:r>
          </a:p>
          <a:p>
            <a:pPr algn="just">
              <a:lnSpc>
                <a:spcPct val="150000"/>
              </a:lnSpc>
            </a:pPr>
            <a:r>
              <a:rPr lang="tr-TR" sz="1800" dirty="0">
                <a:effectLst/>
                <a:latin typeface="Calibri" panose="020F0502020204030204" pitchFamily="34" charset="0"/>
                <a:ea typeface="Calibri" panose="020F0502020204030204" pitchFamily="34" charset="0"/>
                <a:cs typeface="Times New Roman" panose="02020603050405020304" pitchFamily="18" charset="0"/>
              </a:rPr>
              <a:t> </a:t>
            </a:r>
          </a:p>
          <a:p>
            <a:pPr marL="0" lvl="0" indent="0" algn="l" rtl="0">
              <a:lnSpc>
                <a:spcPct val="150000"/>
              </a:lnSpc>
              <a:spcBef>
                <a:spcPts val="1500"/>
              </a:spcBef>
              <a:spcAft>
                <a:spcPts val="0"/>
              </a:spcAft>
              <a:buNone/>
            </a:pPr>
            <a:endParaRPr sz="3200" dirty="0">
              <a:solidFill>
                <a:srgbClr val="3F3F3F"/>
              </a:solidFill>
              <a:latin typeface="Calibri"/>
              <a:ea typeface="Calibri"/>
              <a:cs typeface="Calibri"/>
              <a:sym typeface="Calibri"/>
            </a:endParaRPr>
          </a:p>
        </p:txBody>
      </p:sp>
      <p:pic>
        <p:nvPicPr>
          <p:cNvPr id="5" name="Resim 4">
            <a:extLst>
              <a:ext uri="{FF2B5EF4-FFF2-40B4-BE49-F238E27FC236}">
                <a16:creationId xmlns:a16="http://schemas.microsoft.com/office/drawing/2014/main" id="{0BF6A3F0-B236-9384-DE77-63107175E4CC}"/>
              </a:ext>
            </a:extLst>
          </p:cNvPr>
          <p:cNvPicPr>
            <a:picLocks noChangeAspect="1"/>
          </p:cNvPicPr>
          <p:nvPr/>
        </p:nvPicPr>
        <p:blipFill>
          <a:blip r:embed="rId3"/>
          <a:stretch>
            <a:fillRect/>
          </a:stretch>
        </p:blipFill>
        <p:spPr>
          <a:xfrm>
            <a:off x="7832903" y="3429000"/>
            <a:ext cx="5088354" cy="2862199"/>
          </a:xfrm>
          <a:prstGeom prst="rect">
            <a:avLst/>
          </a:prstGeom>
        </p:spPr>
      </p:pic>
    </p:spTree>
    <p:extLst>
      <p:ext uri="{BB962C8B-B14F-4D97-AF65-F5344CB8AC3E}">
        <p14:creationId xmlns:p14="http://schemas.microsoft.com/office/powerpoint/2010/main" val="33461782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5"/>
          <p:cNvSpPr txBox="1">
            <a:spLocks noGrp="1"/>
          </p:cNvSpPr>
          <p:nvPr>
            <p:ph type="title"/>
          </p:nvPr>
        </p:nvSpPr>
        <p:spPr>
          <a:xfrm>
            <a:off x="606626" y="416629"/>
            <a:ext cx="10058400" cy="823740"/>
          </a:xfrm>
          <a:prstGeom prst="rect">
            <a:avLst/>
          </a:prstGeom>
          <a:noFill/>
          <a:ln>
            <a:noFill/>
          </a:ln>
        </p:spPr>
        <p:txBody>
          <a:bodyPr spcFirstLastPara="1" wrap="square" lIns="91425" tIns="45700" rIns="91425" bIns="45700" anchor="b" anchorCtr="0">
            <a:normAutofit fontScale="90000"/>
          </a:bodyPr>
          <a:lstStyle/>
          <a:p>
            <a:pPr marL="144000" lvl="0" algn="l" rtl="0">
              <a:lnSpc>
                <a:spcPct val="100000"/>
              </a:lnSpc>
              <a:spcBef>
                <a:spcPts val="800"/>
              </a:spcBef>
              <a:spcAft>
                <a:spcPts val="0"/>
              </a:spcAft>
              <a:buClr>
                <a:srgbClr val="2A4F1C"/>
              </a:buClr>
              <a:buSzPts val="2600"/>
            </a:pPr>
            <a:r>
              <a:rPr lang="tr-TR" sz="3200" dirty="0">
                <a:solidFill>
                  <a:srgbClr val="004B3A"/>
                </a:solidFill>
              </a:rPr>
              <a:t>Recognizing </a:t>
            </a:r>
            <a:r>
              <a:rPr lang="tr-TR" sz="3200" dirty="0">
                <a:solidFill>
                  <a:srgbClr val="004B3A"/>
                </a:solidFill>
              </a:rPr>
              <a:t>green </a:t>
            </a:r>
            <a:r>
              <a:rPr lang="tr-TR" sz="3200" dirty="0" err="1">
                <a:solidFill>
                  <a:srgbClr val="004B3A"/>
                </a:solidFill>
              </a:rPr>
              <a:t>entrepreneurship </a:t>
            </a:r>
            <a:r>
              <a:rPr lang="tr-TR" sz="3200" dirty="0">
                <a:solidFill>
                  <a:srgbClr val="004B3A"/>
                </a:solidFill>
              </a:rPr>
              <a:t>supports and knowing their contribution to our business models</a:t>
            </a:r>
          </a:p>
        </p:txBody>
      </p:sp>
      <p:sp>
        <p:nvSpPr>
          <p:cNvPr id="282" name="Google Shape;282;p5"/>
          <p:cNvSpPr txBox="1"/>
          <p:nvPr/>
        </p:nvSpPr>
        <p:spPr>
          <a:xfrm>
            <a:off x="7022377" y="2415235"/>
            <a:ext cx="4089294" cy="857345"/>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de-DE" sz="1500" b="1">
                <a:solidFill>
                  <a:srgbClr val="FFFFFF"/>
                </a:solidFill>
                <a:latin typeface="Roboto"/>
                <a:ea typeface="Roboto"/>
                <a:cs typeface="Roboto"/>
                <a:sym typeface="Roboto"/>
              </a:rPr>
              <a:t>Vestibulum congue tempus</a:t>
            </a:r>
            <a:endParaRPr sz="1500">
              <a:solidFill>
                <a:srgbClr val="FFFFFF"/>
              </a:solidFill>
              <a:latin typeface="Roboto"/>
              <a:ea typeface="Roboto"/>
              <a:cs typeface="Roboto"/>
              <a:sym typeface="Roboto"/>
            </a:endParaRPr>
          </a:p>
        </p:txBody>
      </p:sp>
      <p:sp>
        <p:nvSpPr>
          <p:cNvPr id="284" name="Google Shape;284;p5"/>
          <p:cNvSpPr txBox="1"/>
          <p:nvPr/>
        </p:nvSpPr>
        <p:spPr>
          <a:xfrm>
            <a:off x="676558" y="1394477"/>
            <a:ext cx="7434427" cy="641700"/>
          </a:xfrm>
          <a:prstGeom prst="rect">
            <a:avLst/>
          </a:prstGeom>
          <a:noFill/>
          <a:ln>
            <a:noFill/>
          </a:ln>
        </p:spPr>
        <p:txBody>
          <a:bodyPr spcFirstLastPara="1" wrap="square" lIns="91425" tIns="91425" rIns="91425" bIns="91425" anchor="t" anchorCtr="0">
            <a:noAutofit/>
          </a:bodyPr>
          <a:lstStyle/>
          <a:p>
            <a:pPr marL="449580"/>
            <a:r>
              <a:rPr lang="tr-TR" sz="2100" b="1" dirty="0">
                <a:solidFill>
                  <a:schemeClr val="accent1"/>
                </a:solidFill>
                <a:latin typeface="Calibri"/>
                <a:cs typeface="Calibri"/>
              </a:rPr>
              <a:t>What are Green Entrepreneur Supports. </a:t>
            </a:r>
          </a:p>
        </p:txBody>
      </p:sp>
      <p:sp>
        <p:nvSpPr>
          <p:cNvPr id="2" name="Google Shape;285;p5">
            <a:extLst>
              <a:ext uri="{FF2B5EF4-FFF2-40B4-BE49-F238E27FC236}">
                <a16:creationId xmlns:a16="http://schemas.microsoft.com/office/drawing/2014/main" id="{4015E602-BB55-4BF9-4316-1099525C3500}"/>
              </a:ext>
            </a:extLst>
          </p:cNvPr>
          <p:cNvSpPr txBox="1"/>
          <p:nvPr/>
        </p:nvSpPr>
        <p:spPr>
          <a:xfrm>
            <a:off x="871618" y="1749082"/>
            <a:ext cx="7153234" cy="1745348"/>
          </a:xfrm>
          <a:prstGeom prst="rect">
            <a:avLst/>
          </a:prstGeom>
          <a:noFill/>
          <a:ln>
            <a:noFill/>
          </a:ln>
        </p:spPr>
        <p:txBody>
          <a:bodyPr spcFirstLastPara="1" wrap="square" lIns="91425" tIns="91425" rIns="91425" bIns="91425" anchor="t" anchorCtr="0">
            <a:noAutofit/>
          </a:bodyPr>
          <a:lstStyle/>
          <a:p>
            <a:pPr marL="735330" indent="-285750">
              <a:lnSpc>
                <a:spcPct val="150000"/>
              </a:lnSpc>
              <a:spcBef>
                <a:spcPts val="200"/>
              </a:spcBef>
              <a:buFont typeface="Courier New" panose="02070309020205020404" pitchFamily="49" charset="0"/>
              <a:buChar char="o"/>
            </a:pPr>
            <a:r>
              <a:rPr lang="tr-TR" sz="1800" b="1"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Investor Interest and Environmental Approaches</a:t>
            </a:r>
          </a:p>
          <a:p>
            <a:pPr marL="735330" indent="-285750">
              <a:lnSpc>
                <a:spcPct val="150000"/>
              </a:lnSpc>
              <a:spcBef>
                <a:spcPts val="200"/>
              </a:spcBef>
              <a:buFont typeface="Courier New" panose="02070309020205020404" pitchFamily="49" charset="0"/>
              <a:buChar char="o"/>
            </a:pPr>
            <a:r>
              <a:rPr lang="tr-TR" sz="1800" b="1"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Green Entrepreneurship Supports and Incentives</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spcBef>
                <a:spcPts val="1500"/>
              </a:spcBef>
              <a:spcAft>
                <a:spcPts val="0"/>
              </a:spcAft>
              <a:buNone/>
            </a:pPr>
            <a:endParaRPr sz="3200" dirty="0">
              <a:solidFill>
                <a:srgbClr val="3F3F3F"/>
              </a:solidFill>
              <a:latin typeface="Calibri"/>
              <a:ea typeface="Calibri"/>
              <a:cs typeface="Calibri"/>
              <a:sym typeface="Calibri"/>
            </a:endParaRPr>
          </a:p>
        </p:txBody>
      </p:sp>
      <p:sp>
        <p:nvSpPr>
          <p:cNvPr id="4" name="Google Shape;284;p5">
            <a:extLst>
              <a:ext uri="{FF2B5EF4-FFF2-40B4-BE49-F238E27FC236}">
                <a16:creationId xmlns:a16="http://schemas.microsoft.com/office/drawing/2014/main" id="{DA98C307-DB78-F7E4-5C93-02C67B57F966}"/>
              </a:ext>
            </a:extLst>
          </p:cNvPr>
          <p:cNvSpPr txBox="1"/>
          <p:nvPr/>
        </p:nvSpPr>
        <p:spPr>
          <a:xfrm>
            <a:off x="482595" y="3009938"/>
            <a:ext cx="7434427" cy="641700"/>
          </a:xfrm>
          <a:prstGeom prst="rect">
            <a:avLst/>
          </a:prstGeom>
          <a:noFill/>
          <a:ln>
            <a:noFill/>
          </a:ln>
        </p:spPr>
        <p:txBody>
          <a:bodyPr spcFirstLastPara="1" wrap="square" lIns="91425" tIns="91425" rIns="91425" bIns="91425" anchor="t" anchorCtr="0">
            <a:noAutofit/>
          </a:bodyPr>
          <a:lstStyle/>
          <a:p>
            <a:pPr marL="449580"/>
            <a:r>
              <a:rPr lang="tr-TR" sz="2100" b="1" dirty="0">
                <a:solidFill>
                  <a:schemeClr val="accent1"/>
                </a:solidFill>
                <a:latin typeface="Calibri"/>
                <a:cs typeface="Calibri"/>
              </a:rPr>
              <a:t>EU Supports</a:t>
            </a:r>
          </a:p>
        </p:txBody>
      </p:sp>
      <p:sp>
        <p:nvSpPr>
          <p:cNvPr id="6" name="Google Shape;285;p5">
            <a:extLst>
              <a:ext uri="{FF2B5EF4-FFF2-40B4-BE49-F238E27FC236}">
                <a16:creationId xmlns:a16="http://schemas.microsoft.com/office/drawing/2014/main" id="{0924751C-80F2-E7A6-7EB0-40C249F131F0}"/>
              </a:ext>
            </a:extLst>
          </p:cNvPr>
          <p:cNvSpPr txBox="1"/>
          <p:nvPr/>
        </p:nvSpPr>
        <p:spPr>
          <a:xfrm>
            <a:off x="763787" y="3373667"/>
            <a:ext cx="7839885" cy="1745348"/>
          </a:xfrm>
          <a:prstGeom prst="rect">
            <a:avLst/>
          </a:prstGeom>
          <a:noFill/>
          <a:ln>
            <a:noFill/>
          </a:ln>
        </p:spPr>
        <p:txBody>
          <a:bodyPr spcFirstLastPara="1" wrap="square" lIns="91425" tIns="91425" rIns="91425" bIns="91425" numCol="2" anchor="t" anchorCtr="0">
            <a:noAutofit/>
          </a:bodyPr>
          <a:lstStyle/>
          <a:p>
            <a:pPr marL="735330" indent="-285750">
              <a:lnSpc>
                <a:spcPct val="150000"/>
              </a:lnSpc>
              <a:spcBef>
                <a:spcPts val="200"/>
              </a:spcBef>
              <a:buFont typeface="Courier New" panose="02070309020205020404" pitchFamily="49" charset="0"/>
              <a:buChar char="o"/>
            </a:pPr>
            <a:r>
              <a:rPr lang="tr-TR" sz="1800" b="1" dirty="0" err="1">
                <a:latin typeface="Calibri Light" panose="020F0302020204030204" pitchFamily="34" charset="0"/>
                <a:cs typeface="Times New Roman" panose="02020603050405020304" pitchFamily="18" charset="0"/>
              </a:rPr>
              <a:t>Horizon </a:t>
            </a:r>
            <a:r>
              <a:rPr lang="tr-TR" sz="1800" b="1" dirty="0">
                <a:latin typeface="Calibri Light" panose="020F0302020204030204" pitchFamily="34" charset="0"/>
                <a:cs typeface="Times New Roman" panose="02020603050405020304" pitchFamily="18" charset="0"/>
              </a:rPr>
              <a:t>Europe.  </a:t>
            </a:r>
          </a:p>
          <a:p>
            <a:pPr marL="735330" indent="-285750">
              <a:lnSpc>
                <a:spcPct val="150000"/>
              </a:lnSpc>
              <a:spcBef>
                <a:spcPts val="200"/>
              </a:spcBef>
              <a:buFont typeface="Courier New" panose="02070309020205020404" pitchFamily="49" charset="0"/>
              <a:buChar char="o"/>
            </a:pPr>
            <a:r>
              <a:rPr lang="tr-TR" sz="1800" b="1" dirty="0">
                <a:latin typeface="Calibri Light" panose="020F0302020204030204" pitchFamily="34" charset="0"/>
                <a:cs typeface="Times New Roman" panose="02020603050405020304" pitchFamily="18" charset="0"/>
              </a:rPr>
              <a:t>LIFE Program</a:t>
            </a:r>
          </a:p>
          <a:p>
            <a:pPr marL="735330" indent="-285750">
              <a:lnSpc>
                <a:spcPct val="150000"/>
              </a:lnSpc>
              <a:spcBef>
                <a:spcPts val="200"/>
              </a:spcBef>
              <a:buFont typeface="Courier New" panose="02070309020205020404" pitchFamily="49" charset="0"/>
              <a:buChar char="o"/>
            </a:pPr>
            <a:r>
              <a:rPr lang="tr-TR" sz="1800" b="1" dirty="0" err="1">
                <a:latin typeface="Calibri Light" panose="020F0302020204030204" pitchFamily="34" charset="0"/>
                <a:cs typeface="Times New Roman" panose="02020603050405020304" pitchFamily="18" charset="0"/>
              </a:rPr>
              <a:t>European </a:t>
            </a:r>
            <a:r>
              <a:rPr lang="tr-TR" sz="1800" b="1" dirty="0" err="1">
                <a:latin typeface="Calibri Light" panose="020F0302020204030204" pitchFamily="34" charset="0"/>
                <a:cs typeface="Times New Roman" panose="02020603050405020304" pitchFamily="18" charset="0"/>
              </a:rPr>
              <a:t>Green </a:t>
            </a:r>
            <a:r>
              <a:rPr lang="tr-TR" sz="1800" b="1" dirty="0" err="1">
                <a:latin typeface="Calibri Light" panose="020F0302020204030204" pitchFamily="34" charset="0"/>
                <a:cs typeface="Times New Roman" panose="02020603050405020304" pitchFamily="18" charset="0"/>
              </a:rPr>
              <a:t>Deal</a:t>
            </a:r>
            <a:endParaRPr lang="tr-TR" sz="1800" b="1" dirty="0">
              <a:latin typeface="Calibri Light" panose="020F0302020204030204" pitchFamily="34" charset="0"/>
              <a:cs typeface="Times New Roman" panose="02020603050405020304" pitchFamily="18" charset="0"/>
            </a:endParaRPr>
          </a:p>
          <a:p>
            <a:pPr marL="735330" indent="-285750">
              <a:lnSpc>
                <a:spcPct val="150000"/>
              </a:lnSpc>
              <a:spcBef>
                <a:spcPts val="200"/>
              </a:spcBef>
              <a:buFont typeface="Courier New" panose="02070309020205020404" pitchFamily="49" charset="0"/>
              <a:buChar char="o"/>
            </a:pPr>
            <a:r>
              <a:rPr lang="tr-TR" sz="1800" b="1" dirty="0">
                <a:latin typeface="Calibri Light" panose="020F0302020204030204" pitchFamily="34" charset="0"/>
                <a:cs typeface="Times New Roman" panose="02020603050405020304" pitchFamily="18" charset="0"/>
              </a:rPr>
              <a:t>COSME Program</a:t>
            </a:r>
          </a:p>
          <a:p>
            <a:pPr marL="735330" indent="-285750">
              <a:lnSpc>
                <a:spcPct val="150000"/>
              </a:lnSpc>
              <a:spcBef>
                <a:spcPts val="200"/>
              </a:spcBef>
              <a:buFont typeface="Courier New" panose="02070309020205020404" pitchFamily="49" charset="0"/>
              <a:buChar char="o"/>
            </a:pPr>
            <a:r>
              <a:rPr lang="tr-TR" sz="1800" b="1" dirty="0">
                <a:latin typeface="Calibri Light" panose="020F0302020204030204" pitchFamily="34" charset="0"/>
                <a:cs typeface="Times New Roman" panose="02020603050405020304" pitchFamily="18" charset="0"/>
              </a:rPr>
              <a:t>EIC Accelerator </a:t>
            </a:r>
            <a:endParaRPr sz="1800" b="1" dirty="0">
              <a:latin typeface="Calibri Light" panose="020F0302020204030204" pitchFamily="34" charset="0"/>
              <a:cs typeface="Times New Roman" panose="02020603050405020304" pitchFamily="18" charset="0"/>
              <a:sym typeface="Calibri"/>
            </a:endParaRPr>
          </a:p>
        </p:txBody>
      </p:sp>
      <p:pic>
        <p:nvPicPr>
          <p:cNvPr id="8" name="Resim 7">
            <a:extLst>
              <a:ext uri="{FF2B5EF4-FFF2-40B4-BE49-F238E27FC236}">
                <a16:creationId xmlns:a16="http://schemas.microsoft.com/office/drawing/2014/main" id="{0CE5EEF0-48AD-C1E8-9820-DD392972EBF7}"/>
              </a:ext>
            </a:extLst>
          </p:cNvPr>
          <p:cNvPicPr>
            <a:picLocks noChangeAspect="1"/>
          </p:cNvPicPr>
          <p:nvPr/>
        </p:nvPicPr>
        <p:blipFill>
          <a:blip r:embed="rId3"/>
          <a:stretch>
            <a:fillRect/>
          </a:stretch>
        </p:blipFill>
        <p:spPr>
          <a:xfrm flipH="1">
            <a:off x="5403272" y="-636763"/>
            <a:ext cx="6788727" cy="6808521"/>
          </a:xfrm>
          <a:prstGeom prst="rect">
            <a:avLst/>
          </a:prstGeom>
        </p:spPr>
      </p:pic>
    </p:spTree>
    <p:extLst>
      <p:ext uri="{BB962C8B-B14F-4D97-AF65-F5344CB8AC3E}">
        <p14:creationId xmlns:p14="http://schemas.microsoft.com/office/powerpoint/2010/main" val="286730191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5"/>
          <p:cNvSpPr txBox="1">
            <a:spLocks noGrp="1"/>
          </p:cNvSpPr>
          <p:nvPr>
            <p:ph type="title"/>
          </p:nvPr>
        </p:nvSpPr>
        <p:spPr>
          <a:xfrm>
            <a:off x="676558" y="323943"/>
            <a:ext cx="10058400" cy="823740"/>
          </a:xfrm>
          <a:prstGeom prst="rect">
            <a:avLst/>
          </a:prstGeom>
          <a:noFill/>
          <a:ln>
            <a:noFill/>
          </a:ln>
        </p:spPr>
        <p:txBody>
          <a:bodyPr spcFirstLastPara="1" wrap="square" lIns="91425" tIns="45700" rIns="91425" bIns="45700" anchor="b" anchorCtr="0">
            <a:normAutofit/>
          </a:bodyPr>
          <a:lstStyle/>
          <a:p>
            <a:pPr marL="144000" lvl="0" algn="l" rtl="0">
              <a:lnSpc>
                <a:spcPct val="100000"/>
              </a:lnSpc>
              <a:spcBef>
                <a:spcPts val="800"/>
              </a:spcBef>
              <a:spcAft>
                <a:spcPts val="0"/>
              </a:spcAft>
              <a:buClr>
                <a:srgbClr val="2A4F1C"/>
              </a:buClr>
              <a:buSzPts val="2600"/>
            </a:pPr>
            <a:r>
              <a:rPr lang="tr-TR" sz="3200" dirty="0">
                <a:solidFill>
                  <a:srgbClr val="004B3A"/>
                </a:solidFill>
              </a:rPr>
              <a:t>To examine green entrepreneurial business models in the world.</a:t>
            </a:r>
          </a:p>
        </p:txBody>
      </p:sp>
      <p:sp>
        <p:nvSpPr>
          <p:cNvPr id="282" name="Google Shape;282;p5"/>
          <p:cNvSpPr txBox="1"/>
          <p:nvPr/>
        </p:nvSpPr>
        <p:spPr>
          <a:xfrm>
            <a:off x="7022377" y="2415235"/>
            <a:ext cx="4089294" cy="857345"/>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de-DE" sz="1500" b="1">
                <a:solidFill>
                  <a:srgbClr val="FFFFFF"/>
                </a:solidFill>
                <a:latin typeface="Roboto"/>
                <a:ea typeface="Roboto"/>
                <a:cs typeface="Roboto"/>
                <a:sym typeface="Roboto"/>
              </a:rPr>
              <a:t>Vestibulum congue tempus</a:t>
            </a:r>
            <a:endParaRPr sz="1500">
              <a:solidFill>
                <a:srgbClr val="FFFFFF"/>
              </a:solidFill>
              <a:latin typeface="Roboto"/>
              <a:ea typeface="Roboto"/>
              <a:cs typeface="Roboto"/>
              <a:sym typeface="Roboto"/>
            </a:endParaRPr>
          </a:p>
        </p:txBody>
      </p:sp>
      <p:sp>
        <p:nvSpPr>
          <p:cNvPr id="284" name="Google Shape;284;p5"/>
          <p:cNvSpPr txBox="1"/>
          <p:nvPr/>
        </p:nvSpPr>
        <p:spPr>
          <a:xfrm>
            <a:off x="462973" y="1443561"/>
            <a:ext cx="8204206" cy="641700"/>
          </a:xfrm>
          <a:prstGeom prst="rect">
            <a:avLst/>
          </a:prstGeom>
          <a:noFill/>
          <a:ln>
            <a:noFill/>
          </a:ln>
        </p:spPr>
        <p:txBody>
          <a:bodyPr spcFirstLastPara="1" wrap="square" lIns="91425" tIns="91425" rIns="91425" bIns="91425" anchor="t" anchorCtr="0">
            <a:noAutofit/>
          </a:bodyPr>
          <a:lstStyle/>
          <a:p>
            <a:pPr marL="449580"/>
            <a:r>
              <a:rPr lang="tr-TR" sz="2100" b="1" dirty="0">
                <a:solidFill>
                  <a:schemeClr val="accent1"/>
                </a:solidFill>
                <a:latin typeface="Calibri"/>
                <a:cs typeface="Calibri"/>
              </a:rPr>
              <a:t>Considerations for Green Entrepreneur Business Ideas</a:t>
            </a:r>
          </a:p>
        </p:txBody>
      </p:sp>
      <p:sp>
        <p:nvSpPr>
          <p:cNvPr id="2" name="Google Shape;285;p5">
            <a:extLst>
              <a:ext uri="{FF2B5EF4-FFF2-40B4-BE49-F238E27FC236}">
                <a16:creationId xmlns:a16="http://schemas.microsoft.com/office/drawing/2014/main" id="{4015E602-BB55-4BF9-4316-1099525C3500}"/>
              </a:ext>
            </a:extLst>
          </p:cNvPr>
          <p:cNvSpPr txBox="1"/>
          <p:nvPr/>
        </p:nvSpPr>
        <p:spPr>
          <a:xfrm>
            <a:off x="1080329" y="1764411"/>
            <a:ext cx="7153234" cy="1745348"/>
          </a:xfrm>
          <a:prstGeom prst="rect">
            <a:avLst/>
          </a:prstGeom>
          <a:noFill/>
          <a:ln>
            <a:noFill/>
          </a:ln>
        </p:spPr>
        <p:txBody>
          <a:bodyPr spcFirstLastPara="1" wrap="square" lIns="91425" tIns="91425" rIns="91425" bIns="91425" anchor="t" anchorCtr="0">
            <a:noAutofit/>
          </a:bodyPr>
          <a:lstStyle/>
          <a:p>
            <a:pPr marL="285750" indent="-285750" algn="just">
              <a:lnSpc>
                <a:spcPct val="200000"/>
              </a:lnSpc>
              <a:buFont typeface="Courier New" panose="02070309020205020404" pitchFamily="49" charset="0"/>
              <a:buChar char="o"/>
            </a:pPr>
            <a:r>
              <a:rPr lang="tr-TR" sz="1800" dirty="0">
                <a:effectLst/>
                <a:latin typeface="Calibri" panose="020F0502020204030204" pitchFamily="34" charset="0"/>
                <a:ea typeface="Calibri" panose="020F0502020204030204" pitchFamily="34" charset="0"/>
                <a:cs typeface="Times New Roman" panose="02020603050405020304" pitchFamily="18" charset="0"/>
              </a:rPr>
              <a:t>Not harmful to human or animal health, </a:t>
            </a:r>
          </a:p>
          <a:p>
            <a:pPr marL="285750" indent="-285750" algn="just">
              <a:lnSpc>
                <a:spcPct val="200000"/>
              </a:lnSpc>
              <a:buFont typeface="Courier New" panose="02070309020205020404" pitchFamily="49" charset="0"/>
              <a:buChar char="o"/>
            </a:pPr>
            <a:r>
              <a:rPr lang="tr-TR" sz="1800" dirty="0">
                <a:effectLst/>
                <a:latin typeface="Calibri" panose="020F0502020204030204" pitchFamily="34" charset="0"/>
                <a:ea typeface="Calibri" panose="020F0502020204030204" pitchFamily="34" charset="0"/>
                <a:cs typeface="Times New Roman" panose="02020603050405020304" pitchFamily="18" charset="0"/>
              </a:rPr>
              <a:t>No harm to the environment, </a:t>
            </a:r>
          </a:p>
          <a:p>
            <a:pPr marL="285750" indent="-285750" algn="just">
              <a:lnSpc>
                <a:spcPct val="200000"/>
              </a:lnSpc>
              <a:buFont typeface="Courier New" panose="02070309020205020404" pitchFamily="49" charset="0"/>
              <a:buChar char="o"/>
            </a:pPr>
            <a:r>
              <a:rPr lang="tr-TR" sz="1800" dirty="0">
                <a:effectLst/>
                <a:latin typeface="Calibri" panose="020F0502020204030204" pitchFamily="34" charset="0"/>
                <a:ea typeface="Calibri" panose="020F0502020204030204" pitchFamily="34" charset="0"/>
                <a:cs typeface="Times New Roman" panose="02020603050405020304" pitchFamily="18" charset="0"/>
              </a:rPr>
              <a:t>Not consume excessive amounts of energy and other resources, </a:t>
            </a:r>
          </a:p>
          <a:p>
            <a:pPr marL="285750" indent="-285750" algn="just">
              <a:lnSpc>
                <a:spcPct val="200000"/>
              </a:lnSpc>
              <a:buFont typeface="Courier New" panose="02070309020205020404" pitchFamily="49" charset="0"/>
              <a:buChar char="o"/>
            </a:pPr>
            <a:r>
              <a:rPr lang="tr-TR" sz="1800" dirty="0">
                <a:effectLst/>
                <a:latin typeface="Calibri" panose="020F0502020204030204" pitchFamily="34" charset="0"/>
                <a:ea typeface="Calibri" panose="020F0502020204030204" pitchFamily="34" charset="0"/>
                <a:cs typeface="Times New Roman" panose="02020603050405020304" pitchFamily="18" charset="0"/>
              </a:rPr>
              <a:t>Not causing unnecessary waste, </a:t>
            </a:r>
          </a:p>
          <a:p>
            <a:pPr marL="285750" indent="-285750" algn="just">
              <a:lnSpc>
                <a:spcPct val="200000"/>
              </a:lnSpc>
              <a:buFont typeface="Courier New" panose="02070309020205020404" pitchFamily="49" charset="0"/>
              <a:buChar char="o"/>
            </a:pPr>
            <a:r>
              <a:rPr lang="tr-TR" sz="1800" dirty="0">
                <a:effectLst/>
                <a:latin typeface="Calibri" panose="020F0502020204030204" pitchFamily="34" charset="0"/>
                <a:ea typeface="Calibri" panose="020F0502020204030204" pitchFamily="34" charset="0"/>
                <a:cs typeface="Times New Roman" panose="02020603050405020304" pitchFamily="18" charset="0"/>
              </a:rPr>
              <a:t>Animals should not be tortured, </a:t>
            </a:r>
          </a:p>
          <a:p>
            <a:pPr marL="285750" indent="-285750" algn="just">
              <a:lnSpc>
                <a:spcPct val="200000"/>
              </a:lnSpc>
              <a:buFont typeface="Courier New" panose="02070309020205020404" pitchFamily="49" charset="0"/>
              <a:buChar char="o"/>
            </a:pPr>
            <a:r>
              <a:rPr lang="tr-TR" sz="1800" dirty="0">
                <a:effectLst/>
                <a:latin typeface="Calibri" panose="020F0502020204030204" pitchFamily="34" charset="0"/>
                <a:ea typeface="Calibri" panose="020F0502020204030204" pitchFamily="34" charset="0"/>
                <a:cs typeface="Times New Roman" panose="02020603050405020304" pitchFamily="18" charset="0"/>
              </a:rPr>
              <a:t>They are primarily responsible for leaving a habitable world.</a:t>
            </a:r>
          </a:p>
          <a:p>
            <a:pPr marL="0" lvl="0" indent="0" algn="l" rtl="0">
              <a:lnSpc>
                <a:spcPct val="200000"/>
              </a:lnSpc>
              <a:spcBef>
                <a:spcPts val="1500"/>
              </a:spcBef>
              <a:spcAft>
                <a:spcPts val="0"/>
              </a:spcAft>
              <a:buNone/>
            </a:pPr>
            <a:endParaRPr sz="3200" dirty="0">
              <a:solidFill>
                <a:srgbClr val="3F3F3F"/>
              </a:solidFill>
              <a:latin typeface="Calibri"/>
              <a:ea typeface="Calibri"/>
              <a:cs typeface="Calibri"/>
              <a:sym typeface="Calibri"/>
            </a:endParaRPr>
          </a:p>
        </p:txBody>
      </p:sp>
      <p:pic>
        <p:nvPicPr>
          <p:cNvPr id="5" name="Resim 4">
            <a:extLst>
              <a:ext uri="{FF2B5EF4-FFF2-40B4-BE49-F238E27FC236}">
                <a16:creationId xmlns:a16="http://schemas.microsoft.com/office/drawing/2014/main" id="{0F999976-CB70-1F9D-D055-D0086E23BD3D}"/>
              </a:ext>
            </a:extLst>
          </p:cNvPr>
          <p:cNvPicPr>
            <a:picLocks noChangeAspect="1"/>
          </p:cNvPicPr>
          <p:nvPr/>
        </p:nvPicPr>
        <p:blipFill>
          <a:blip r:embed="rId3"/>
          <a:stretch>
            <a:fillRect/>
          </a:stretch>
        </p:blipFill>
        <p:spPr>
          <a:xfrm>
            <a:off x="7626925" y="1955132"/>
            <a:ext cx="4662055" cy="4662055"/>
          </a:xfrm>
          <a:prstGeom prst="rect">
            <a:avLst/>
          </a:prstGeom>
        </p:spPr>
      </p:pic>
    </p:spTree>
    <p:extLst>
      <p:ext uri="{BB962C8B-B14F-4D97-AF65-F5344CB8AC3E}">
        <p14:creationId xmlns:p14="http://schemas.microsoft.com/office/powerpoint/2010/main" val="181669164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mc="http://schemas.openxmlformats.org/markup-compatibility/2006" xmlns:p14="http://schemas.microsoft.com/office/powerpoint/2010/main"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10"/>
          <p:cNvSpPr txBox="1">
            <a:spLocks noGrp="1"/>
          </p:cNvSpPr>
          <p:nvPr>
            <p:ph type="ctrTitle"/>
          </p:nvPr>
        </p:nvSpPr>
        <p:spPr>
          <a:xfrm>
            <a:off x="1066800" y="2152753"/>
            <a:ext cx="10058400" cy="3566160"/>
          </a:xfrm>
          <a:prstGeom prst="rect">
            <a:avLst/>
          </a:prstGeom>
          <a:noFill/>
          <a:ln>
            <a:noFill/>
          </a:ln>
        </p:spPr>
        <p:txBody>
          <a:bodyPr spcFirstLastPara="1" wrap="square" lIns="121900" tIns="121900" rIns="121900" bIns="121900" anchor="b" anchorCtr="0">
            <a:noAutofit/>
          </a:bodyPr>
          <a:lstStyle/>
          <a:p>
            <a:pPr>
              <a:buClr>
                <a:srgbClr val="3F762A"/>
              </a:buClr>
              <a:buSzPts val="4800"/>
            </a:pPr>
            <a:r>
              <a:rPr lang="tr-TR" sz="4800" dirty="0">
                <a:solidFill>
                  <a:srgbClr val="595959"/>
                </a:solidFill>
                <a:latin typeface="Calibri"/>
                <a:cs typeface="Calibri"/>
              </a:rPr>
              <a:t>GREEN ENTREPRENEURSHIP CULTURE AND BUSINESS MODELS IDEAS</a:t>
            </a:r>
            <a:br>
              <a:rPr lang="tr-TR" sz="4800" dirty="0">
                <a:solidFill>
                  <a:srgbClr val="595959"/>
                </a:solidFill>
                <a:latin typeface="Calibri"/>
                <a:cs typeface="Calibri"/>
              </a:rPr>
            </a:br>
            <a:br>
              <a:rPr lang="de-DE" sz="4800" dirty="0">
                <a:solidFill>
                  <a:srgbClr val="3F762A"/>
                </a:solidFill>
              </a:rPr>
            </a:br>
            <a:br>
              <a:rPr lang="de-DE" dirty="0">
                <a:solidFill>
                  <a:srgbClr val="FFFF00"/>
                </a:solidFill>
              </a:rPr>
            </a:br>
            <a:r>
              <a:rPr lang="de-DE" dirty="0">
                <a:solidFill>
                  <a:srgbClr val="3F762A"/>
                </a:solidFill>
              </a:rPr>
              <a:t>Videos</a:t>
            </a:r>
            <a:endParaRPr b="1" dirty="0">
              <a:solidFill>
                <a:srgbClr val="3F762A"/>
              </a:solidFill>
            </a:endParaRPr>
          </a:p>
        </p:txBody>
      </p:sp>
      <p:grpSp>
        <p:nvGrpSpPr>
          <p:cNvPr id="351" name="Google Shape;351;p10"/>
          <p:cNvGrpSpPr/>
          <p:nvPr/>
        </p:nvGrpSpPr>
        <p:grpSpPr>
          <a:xfrm>
            <a:off x="5557000" y="6273133"/>
            <a:ext cx="1078000" cy="122800"/>
            <a:chOff x="3570750" y="4704850"/>
            <a:chExt cx="808500" cy="92100"/>
          </a:xfrm>
        </p:grpSpPr>
        <p:sp>
          <p:nvSpPr>
            <p:cNvPr id="352" name="Google Shape;352;p10"/>
            <p:cNvSpPr/>
            <p:nvPr/>
          </p:nvSpPr>
          <p:spPr>
            <a:xfrm>
              <a:off x="3570750" y="4704850"/>
              <a:ext cx="92100" cy="92100"/>
            </a:xfrm>
            <a:prstGeom prst="ellipse">
              <a:avLst/>
            </a:prstGeom>
            <a:solidFill>
              <a:schemeClr val="l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353" name="Google Shape;353;p10"/>
            <p:cNvSpPr/>
            <p:nvPr/>
          </p:nvSpPr>
          <p:spPr>
            <a:xfrm>
              <a:off x="3809550" y="4704850"/>
              <a:ext cx="92100" cy="92100"/>
            </a:xfrm>
            <a:prstGeom prst="ellipse">
              <a:avLst/>
            </a:prstGeom>
            <a:solidFill>
              <a:schemeClr val="lt1">
                <a:alpha val="49803"/>
              </a:schemeClr>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354" name="Google Shape;354;p10"/>
            <p:cNvSpPr/>
            <p:nvPr/>
          </p:nvSpPr>
          <p:spPr>
            <a:xfrm>
              <a:off x="4048350" y="4704850"/>
              <a:ext cx="92100" cy="92100"/>
            </a:xfrm>
            <a:prstGeom prst="ellipse">
              <a:avLst/>
            </a:prstGeom>
            <a:solidFill>
              <a:schemeClr val="lt1">
                <a:alpha val="49803"/>
              </a:schemeClr>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355" name="Google Shape;355;p10"/>
            <p:cNvSpPr/>
            <p:nvPr/>
          </p:nvSpPr>
          <p:spPr>
            <a:xfrm>
              <a:off x="4287150" y="4704850"/>
              <a:ext cx="92100" cy="92100"/>
            </a:xfrm>
            <a:prstGeom prst="ellipse">
              <a:avLst/>
            </a:prstGeom>
            <a:solidFill>
              <a:schemeClr val="lt1">
                <a:alpha val="49803"/>
              </a:schemeClr>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cxnSp>
        <p:nvCxnSpPr>
          <p:cNvPr id="356" name="Google Shape;356;p10"/>
          <p:cNvCxnSpPr/>
          <p:nvPr/>
        </p:nvCxnSpPr>
        <p:spPr>
          <a:xfrm>
            <a:off x="960000" y="558533"/>
            <a:ext cx="0" cy="1162800"/>
          </a:xfrm>
          <a:prstGeom prst="straightConnector1">
            <a:avLst/>
          </a:prstGeom>
          <a:noFill/>
          <a:ln w="19050" cap="flat" cmpd="sng">
            <a:solidFill>
              <a:schemeClr val="lt1"/>
            </a:solidFill>
            <a:prstDash val="solid"/>
            <a:round/>
            <a:headEnd type="none" w="sm" len="sm"/>
            <a:tailEnd type="none" w="sm" len="sm"/>
          </a:ln>
        </p:spPr>
      </p:cxnSp>
      <p:pic>
        <p:nvPicPr>
          <p:cNvPr id="357" name="Google Shape;357;p10" descr="Text&#10;&#10;Description automatically generated with medium confidence"/>
          <p:cNvPicPr preferRelativeResize="0"/>
          <p:nvPr/>
        </p:nvPicPr>
        <p:blipFill rotWithShape="1">
          <a:blip r:embed="rId3">
            <a:alphaModFix/>
          </a:blip>
          <a:srcRect/>
          <a:stretch/>
        </p:blipFill>
        <p:spPr>
          <a:xfrm>
            <a:off x="164497" y="6395934"/>
            <a:ext cx="1296609" cy="272021"/>
          </a:xfrm>
          <a:prstGeom prst="rect">
            <a:avLst/>
          </a:prstGeom>
          <a:noFill/>
          <a:ln>
            <a:noFill/>
          </a:ln>
        </p:spPr>
      </p:pic>
      <p:pic>
        <p:nvPicPr>
          <p:cNvPr id="358" name="Google Shape;358;p10"/>
          <p:cNvPicPr preferRelativeResize="0"/>
          <p:nvPr/>
        </p:nvPicPr>
        <p:blipFill rotWithShape="1">
          <a:blip r:embed="rId4">
            <a:alphaModFix/>
          </a:blip>
          <a:srcRect/>
          <a:stretch/>
        </p:blipFill>
        <p:spPr>
          <a:xfrm>
            <a:off x="10963124" y="176911"/>
            <a:ext cx="1064381" cy="163551"/>
          </a:xfrm>
          <a:prstGeom prst="rect">
            <a:avLst/>
          </a:prstGeom>
          <a:noFill/>
          <a:ln>
            <a:noFill/>
          </a:ln>
        </p:spPr>
      </p:pic>
      <p:sp>
        <p:nvSpPr>
          <p:cNvPr id="359" name="Google Shape;359;p10"/>
          <p:cNvSpPr txBox="1"/>
          <p:nvPr/>
        </p:nvSpPr>
        <p:spPr>
          <a:xfrm>
            <a:off x="1097280" y="340462"/>
            <a:ext cx="1028700" cy="554400"/>
          </a:xfrm>
          <a:prstGeom prst="rect">
            <a:avLst/>
          </a:prstGeom>
          <a:noFill/>
          <a:ln>
            <a:noFill/>
          </a:ln>
        </p:spPr>
        <p:txBody>
          <a:bodyPr spcFirstLastPara="1" wrap="square" lIns="91425" tIns="91425" rIns="91425" bIns="91425" anchor="b" anchorCtr="0">
            <a:noAutofit/>
          </a:bodyPr>
          <a:lstStyle/>
          <a:p>
            <a:pPr marL="0" marR="0" lvl="0" indent="0" algn="l" rtl="0">
              <a:lnSpc>
                <a:spcPct val="85000"/>
              </a:lnSpc>
              <a:spcBef>
                <a:spcPts val="0"/>
              </a:spcBef>
              <a:spcAft>
                <a:spcPts val="0"/>
              </a:spcAft>
              <a:buClr>
                <a:srgbClr val="3F3F3F"/>
              </a:buClr>
              <a:buSzPts val="3200"/>
              <a:buFont typeface="Calibri"/>
              <a:buNone/>
            </a:pPr>
            <a:r>
              <a:rPr lang="de-DE" sz="3200" b="1">
                <a:solidFill>
                  <a:srgbClr val="3F3F3F"/>
                </a:solidFill>
                <a:latin typeface="Calibri"/>
                <a:ea typeface="Calibri"/>
                <a:cs typeface="Calibri"/>
                <a:sym typeface="Calibri"/>
              </a:rPr>
              <a:t>02</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g1ee4f95c8f2_0_113"/>
          <p:cNvSpPr/>
          <p:nvPr/>
        </p:nvSpPr>
        <p:spPr>
          <a:xfrm>
            <a:off x="-1027289" y="2427112"/>
            <a:ext cx="2054700" cy="1716000"/>
          </a:xfrm>
          <a:prstGeom prst="pie">
            <a:avLst>
              <a:gd name="adj1" fmla="val 16207059"/>
              <a:gd name="adj2" fmla="val 5375502"/>
            </a:avLst>
          </a:prstGeom>
          <a:solidFill>
            <a:schemeClr val="accent1"/>
          </a:solidFill>
          <a:ln w="15875" cap="flat" cmpd="sng">
            <a:solidFill>
              <a:srgbClr val="3D732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365" name="Google Shape;365;g1ee4f95c8f2_0_113"/>
          <p:cNvSpPr txBox="1">
            <a:spLocks noGrp="1"/>
          </p:cNvSpPr>
          <p:nvPr>
            <p:ph type="title"/>
          </p:nvPr>
        </p:nvSpPr>
        <p:spPr>
          <a:xfrm>
            <a:off x="640080" y="197661"/>
            <a:ext cx="10515600" cy="806100"/>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2A4F1C"/>
              </a:buClr>
              <a:buSzPts val="3200"/>
              <a:buFont typeface="Arial"/>
              <a:buNone/>
            </a:pPr>
            <a:r>
              <a:rPr lang="de-DE">
                <a:solidFill>
                  <a:srgbClr val="2A4F1C"/>
                </a:solidFill>
                <a:latin typeface="Arial"/>
                <a:ea typeface="Arial"/>
                <a:cs typeface="Arial"/>
                <a:sym typeface="Arial"/>
              </a:rPr>
              <a:t>Videos on natural resource management</a:t>
            </a:r>
            <a:endParaRPr>
              <a:solidFill>
                <a:srgbClr val="2A4F1C"/>
              </a:solidFill>
            </a:endParaRPr>
          </a:p>
        </p:txBody>
      </p:sp>
      <p:sp>
        <p:nvSpPr>
          <p:cNvPr id="366" name="Google Shape;366;g1ee4f95c8f2_0_113"/>
          <p:cNvSpPr txBox="1">
            <a:spLocks noGrp="1"/>
          </p:cNvSpPr>
          <p:nvPr>
            <p:ph type="body" idx="1"/>
          </p:nvPr>
        </p:nvSpPr>
        <p:spPr>
          <a:xfrm>
            <a:off x="1097280" y="1241778"/>
            <a:ext cx="10058400" cy="4627200"/>
          </a:xfrm>
          <a:prstGeom prst="rect">
            <a:avLst/>
          </a:prstGeom>
          <a:noFill/>
          <a:ln>
            <a:noFill/>
          </a:ln>
        </p:spPr>
        <p:txBody>
          <a:bodyPr spcFirstLastPara="1" wrap="square" lIns="0" tIns="45700" rIns="0" bIns="45700" anchor="t" anchorCtr="0">
            <a:normAutofit/>
          </a:bodyPr>
          <a:lstStyle/>
          <a:p>
            <a:pPr marL="0" lvl="0" indent="0" algn="l" rtl="0">
              <a:lnSpc>
                <a:spcPct val="90000"/>
              </a:lnSpc>
              <a:spcBef>
                <a:spcPts val="0"/>
              </a:spcBef>
              <a:spcAft>
                <a:spcPts val="0"/>
              </a:spcAft>
              <a:buSzPct val="100000"/>
              <a:buNone/>
            </a:pPr>
            <a:r>
              <a:rPr lang="tr-TR" b="0" i="0" dirty="0" err="1">
                <a:solidFill>
                  <a:srgbClr val="0D0D0D"/>
                </a:solidFill>
                <a:effectLst/>
                <a:latin typeface="Söhne"/>
              </a:rPr>
              <a:t>Please </a:t>
            </a:r>
            <a:r>
              <a:rPr lang="tr-TR" b="0" i="0" dirty="0" err="1">
                <a:solidFill>
                  <a:srgbClr val="0D0D0D"/>
                </a:solidFill>
                <a:effectLst/>
                <a:latin typeface="Söhne"/>
              </a:rPr>
              <a:t>watch </a:t>
            </a:r>
            <a:r>
              <a:rPr lang="tr-TR" b="0" i="0" dirty="0" err="1">
                <a:solidFill>
                  <a:srgbClr val="0D0D0D"/>
                </a:solidFill>
                <a:effectLst/>
                <a:latin typeface="Söhne"/>
              </a:rPr>
              <a:t>the </a:t>
            </a:r>
            <a:r>
              <a:rPr lang="tr-TR" b="0" i="0" dirty="0" err="1">
                <a:solidFill>
                  <a:srgbClr val="0D0D0D"/>
                </a:solidFill>
                <a:effectLst/>
                <a:latin typeface="Söhne"/>
              </a:rPr>
              <a:t>videos </a:t>
            </a:r>
            <a:r>
              <a:rPr lang="tr-TR" b="0" i="0" dirty="0" err="1">
                <a:solidFill>
                  <a:srgbClr val="0D0D0D"/>
                </a:solidFill>
                <a:effectLst/>
                <a:latin typeface="Söhne"/>
              </a:rPr>
              <a:t>listed </a:t>
            </a:r>
            <a:r>
              <a:rPr lang="tr-TR" b="0" i="0" dirty="0" err="1">
                <a:solidFill>
                  <a:srgbClr val="0D0D0D"/>
                </a:solidFill>
                <a:effectLst/>
                <a:latin typeface="Söhne"/>
              </a:rPr>
              <a:t>below </a:t>
            </a:r>
            <a:r>
              <a:rPr lang="tr-TR" b="0" i="0" dirty="0" err="1">
                <a:solidFill>
                  <a:srgbClr val="0D0D0D"/>
                </a:solidFill>
                <a:effectLst/>
                <a:latin typeface="Söhne"/>
              </a:rPr>
              <a:t>attentively </a:t>
            </a:r>
            <a:r>
              <a:rPr lang="tr-TR" b="0" i="0" dirty="0" err="1">
                <a:solidFill>
                  <a:srgbClr val="0D0D0D"/>
                </a:solidFill>
                <a:effectLst/>
                <a:latin typeface="Söhne"/>
              </a:rPr>
              <a:t>and </a:t>
            </a:r>
            <a:r>
              <a:rPr lang="tr-TR" b="0" i="0" dirty="0" err="1">
                <a:solidFill>
                  <a:srgbClr val="0D0D0D"/>
                </a:solidFill>
                <a:effectLst/>
                <a:latin typeface="Söhne"/>
              </a:rPr>
              <a:t>take </a:t>
            </a:r>
            <a:r>
              <a:rPr lang="tr-TR" b="0" i="0" dirty="0" err="1">
                <a:solidFill>
                  <a:srgbClr val="0D0D0D"/>
                </a:solidFill>
                <a:effectLst/>
                <a:latin typeface="Söhne"/>
              </a:rPr>
              <a:t>notes </a:t>
            </a:r>
            <a:r>
              <a:rPr lang="tr-TR" b="0" i="0" dirty="0">
                <a:solidFill>
                  <a:srgbClr val="0D0D0D"/>
                </a:solidFill>
                <a:effectLst/>
                <a:latin typeface="Söhne"/>
              </a:rPr>
              <a:t>on </a:t>
            </a:r>
            <a:r>
              <a:rPr lang="tr-TR" b="0" i="0" dirty="0" err="1">
                <a:solidFill>
                  <a:srgbClr val="0D0D0D"/>
                </a:solidFill>
                <a:effectLst/>
                <a:latin typeface="Söhne"/>
              </a:rPr>
              <a:t>the </a:t>
            </a:r>
            <a:r>
              <a:rPr lang="tr-TR" b="0" i="0" dirty="0" err="1">
                <a:solidFill>
                  <a:srgbClr val="0D0D0D"/>
                </a:solidFill>
                <a:effectLst/>
                <a:latin typeface="Söhne"/>
              </a:rPr>
              <a:t>significant </a:t>
            </a:r>
            <a:r>
              <a:rPr lang="tr-TR" b="0" i="0" dirty="0" err="1">
                <a:solidFill>
                  <a:srgbClr val="0D0D0D"/>
                </a:solidFill>
                <a:effectLst/>
                <a:latin typeface="Söhne"/>
              </a:rPr>
              <a:t>facts</a:t>
            </a:r>
            <a:r>
              <a:rPr lang="tr-TR" b="0" i="0" dirty="0">
                <a:solidFill>
                  <a:srgbClr val="0D0D0D"/>
                </a:solidFill>
                <a:effectLst/>
                <a:latin typeface="Söhne"/>
              </a:rPr>
              <a:t>. </a:t>
            </a:r>
            <a:r>
              <a:rPr lang="tr-TR" b="0" i="0" dirty="0" err="1">
                <a:solidFill>
                  <a:srgbClr val="0D0D0D"/>
                </a:solidFill>
                <a:effectLst/>
                <a:latin typeface="Söhne"/>
              </a:rPr>
              <a:t>Then</a:t>
            </a:r>
            <a:r>
              <a:rPr lang="tr-TR" b="0" i="0" dirty="0">
                <a:solidFill>
                  <a:srgbClr val="0D0D0D"/>
                </a:solidFill>
                <a:effectLst/>
                <a:latin typeface="Söhne"/>
              </a:rPr>
              <a:t>, </a:t>
            </a:r>
            <a:r>
              <a:rPr lang="tr-TR" b="0" i="0" dirty="0" err="1">
                <a:solidFill>
                  <a:srgbClr val="0D0D0D"/>
                </a:solidFill>
                <a:effectLst/>
                <a:latin typeface="Söhne"/>
              </a:rPr>
              <a:t>present </a:t>
            </a:r>
            <a:r>
              <a:rPr lang="tr-TR" b="0" i="0" dirty="0" err="1">
                <a:solidFill>
                  <a:srgbClr val="0D0D0D"/>
                </a:solidFill>
                <a:effectLst/>
                <a:latin typeface="Söhne"/>
              </a:rPr>
              <a:t>the </a:t>
            </a:r>
            <a:r>
              <a:rPr lang="tr-TR" b="0" i="0" dirty="0" err="1">
                <a:solidFill>
                  <a:srgbClr val="0D0D0D"/>
                </a:solidFill>
                <a:effectLst/>
                <a:latin typeface="Söhne"/>
              </a:rPr>
              <a:t>core </a:t>
            </a:r>
            <a:r>
              <a:rPr lang="tr-TR" b="0" i="0" dirty="0" err="1">
                <a:solidFill>
                  <a:srgbClr val="0D0D0D"/>
                </a:solidFill>
                <a:effectLst/>
                <a:latin typeface="Söhne"/>
              </a:rPr>
              <a:t>topics </a:t>
            </a:r>
            <a:r>
              <a:rPr lang="tr-TR" b="0" i="0" dirty="0" err="1">
                <a:solidFill>
                  <a:srgbClr val="0D0D0D"/>
                </a:solidFill>
                <a:effectLst/>
                <a:latin typeface="Söhne"/>
              </a:rPr>
              <a:t>to </a:t>
            </a:r>
            <a:r>
              <a:rPr lang="tr-TR" b="0" i="0" dirty="0" err="1">
                <a:solidFill>
                  <a:srgbClr val="0D0D0D"/>
                </a:solidFill>
                <a:effectLst/>
                <a:latin typeface="Söhne"/>
              </a:rPr>
              <a:t>your </a:t>
            </a:r>
            <a:r>
              <a:rPr lang="tr-TR" b="0" i="0" dirty="0" err="1">
                <a:solidFill>
                  <a:srgbClr val="0D0D0D"/>
                </a:solidFill>
                <a:effectLst/>
                <a:latin typeface="Söhne"/>
              </a:rPr>
              <a:t>friends </a:t>
            </a:r>
            <a:r>
              <a:rPr lang="tr-TR" b="0" i="0" dirty="0" err="1">
                <a:solidFill>
                  <a:srgbClr val="0D0D0D"/>
                </a:solidFill>
                <a:effectLst/>
                <a:latin typeface="Söhne"/>
              </a:rPr>
              <a:t>or </a:t>
            </a:r>
            <a:r>
              <a:rPr lang="tr-TR" b="0" i="0" dirty="0">
                <a:solidFill>
                  <a:srgbClr val="0D0D0D"/>
                </a:solidFill>
                <a:effectLst/>
                <a:latin typeface="Söhne"/>
              </a:rPr>
              <a:t>a </a:t>
            </a:r>
            <a:r>
              <a:rPr lang="tr-TR" b="0" i="0" dirty="0" err="1">
                <a:solidFill>
                  <a:srgbClr val="0D0D0D"/>
                </a:solidFill>
                <a:effectLst/>
                <a:latin typeface="Söhne"/>
              </a:rPr>
              <a:t>youth </a:t>
            </a:r>
            <a:r>
              <a:rPr lang="tr-TR" b="0" i="0" dirty="0" err="1">
                <a:solidFill>
                  <a:srgbClr val="0D0D0D"/>
                </a:solidFill>
                <a:effectLst/>
                <a:latin typeface="Söhne"/>
              </a:rPr>
              <a:t>group </a:t>
            </a:r>
            <a:r>
              <a:rPr lang="tr-TR" b="0" i="0" dirty="0">
                <a:solidFill>
                  <a:srgbClr val="0D0D0D"/>
                </a:solidFill>
                <a:effectLst/>
                <a:latin typeface="Söhne"/>
              </a:rPr>
              <a:t>in an </a:t>
            </a:r>
            <a:r>
              <a:rPr lang="tr-TR" b="0" i="0" dirty="0" err="1">
                <a:solidFill>
                  <a:srgbClr val="0D0D0D"/>
                </a:solidFill>
                <a:effectLst/>
                <a:latin typeface="Söhne"/>
              </a:rPr>
              <a:t>understandable </a:t>
            </a:r>
            <a:r>
              <a:rPr lang="tr-TR" b="0" i="0" dirty="0" err="1">
                <a:solidFill>
                  <a:srgbClr val="0D0D0D"/>
                </a:solidFill>
                <a:effectLst/>
                <a:latin typeface="Söhne"/>
              </a:rPr>
              <a:t>and </a:t>
            </a:r>
            <a:r>
              <a:rPr lang="tr-TR" b="0" i="0" dirty="0" err="1">
                <a:solidFill>
                  <a:srgbClr val="0D0D0D"/>
                </a:solidFill>
                <a:effectLst/>
                <a:latin typeface="Söhne"/>
              </a:rPr>
              <a:t>clear </a:t>
            </a:r>
            <a:r>
              <a:rPr lang="tr-TR" b="0" i="0" dirty="0" err="1">
                <a:solidFill>
                  <a:srgbClr val="0D0D0D"/>
                </a:solidFill>
                <a:effectLst/>
                <a:latin typeface="Söhne"/>
              </a:rPr>
              <a:t>manner</a:t>
            </a:r>
            <a:r>
              <a:rPr lang="tr-TR" b="0" i="0" dirty="0">
                <a:solidFill>
                  <a:srgbClr val="0D0D0D"/>
                </a:solidFill>
                <a:effectLst/>
                <a:latin typeface="Söhne"/>
              </a:rPr>
              <a:t>.</a:t>
            </a:r>
          </a:p>
          <a:p>
            <a:pPr marL="91440" lvl="0" indent="-117475" algn="l" rtl="0">
              <a:lnSpc>
                <a:spcPct val="90000"/>
              </a:lnSpc>
              <a:spcBef>
                <a:spcPts val="0"/>
              </a:spcBef>
              <a:spcAft>
                <a:spcPts val="0"/>
              </a:spcAft>
              <a:buSzPct val="100000"/>
              <a:buChar char=" "/>
            </a:pPr>
            <a:endParaRPr lang="tr-TR" dirty="0">
              <a:solidFill>
                <a:srgbClr val="0D0D0D"/>
              </a:solidFill>
              <a:latin typeface="Söhne"/>
            </a:endParaRPr>
          </a:p>
          <a:p>
            <a:pPr marL="91440" lvl="0" indent="-117475" algn="l" rtl="0">
              <a:lnSpc>
                <a:spcPct val="90000"/>
              </a:lnSpc>
              <a:spcBef>
                <a:spcPts val="0"/>
              </a:spcBef>
              <a:spcAft>
                <a:spcPts val="0"/>
              </a:spcAft>
              <a:buSzPct val="100000"/>
              <a:buChar char=" "/>
            </a:pPr>
            <a:endParaRPr b="1" dirty="0">
              <a:solidFill>
                <a:srgbClr val="2A4F1C"/>
              </a:solidFill>
            </a:endParaRPr>
          </a:p>
          <a:p>
            <a:pPr algn="l"/>
            <a:r>
              <a:rPr lang="tr-TR" b="1" i="0" dirty="0">
                <a:solidFill>
                  <a:srgbClr val="0F0F0F"/>
                </a:solidFill>
                <a:effectLst/>
                <a:latin typeface="Roboto" panose="02000000000000000000" pitchFamily="2" charset="0"/>
              </a:rPr>
              <a:t>Innovative Business Ideas in the Renewable Energy Sector</a:t>
            </a:r>
          </a:p>
          <a:p>
            <a:pPr marL="91440" lvl="0" indent="-105727" algn="l" rtl="0">
              <a:spcBef>
                <a:spcPts val="1400"/>
              </a:spcBef>
              <a:spcAft>
                <a:spcPts val="0"/>
              </a:spcAft>
              <a:buClr>
                <a:schemeClr val="accent1"/>
              </a:buClr>
              <a:buSzPct val="90000"/>
              <a:buChar char=" "/>
            </a:pPr>
            <a:r>
              <a:rPr lang="tr-TR" b="1" dirty="0">
                <a:solidFill>
                  <a:schemeClr val="accent1"/>
                </a:solidFill>
                <a:hlinkClick r:id="rId3"/>
              </a:rPr>
              <a:t>https://www.youtube.com/watch?v=OcY-VRXrbQA</a:t>
            </a:r>
            <a:endParaRPr lang="tr-TR" b="1" dirty="0">
              <a:solidFill>
                <a:schemeClr val="accent1"/>
              </a:solidFill>
            </a:endParaRPr>
          </a:p>
          <a:p>
            <a:pPr marL="91440" lvl="0" indent="-105727" algn="l" rtl="0">
              <a:spcBef>
                <a:spcPts val="1400"/>
              </a:spcBef>
              <a:spcAft>
                <a:spcPts val="0"/>
              </a:spcAft>
              <a:buClr>
                <a:schemeClr val="accent1"/>
              </a:buClr>
              <a:buSzPct val="90000"/>
              <a:buChar char=" "/>
            </a:pPr>
            <a:endParaRPr b="1" dirty="0">
              <a:solidFill>
                <a:schemeClr val="accent1"/>
              </a:solidFill>
            </a:endParaRPr>
          </a:p>
          <a:p>
            <a:pPr marL="0" lvl="0" indent="0" algn="l" rtl="0">
              <a:lnSpc>
                <a:spcPct val="115000"/>
              </a:lnSpc>
              <a:spcBef>
                <a:spcPts val="0"/>
              </a:spcBef>
              <a:spcAft>
                <a:spcPts val="0"/>
              </a:spcAft>
              <a:buSzPct val="100000"/>
              <a:buNone/>
            </a:pPr>
            <a:r>
              <a:rPr lang="tr-TR" b="1" dirty="0">
                <a:solidFill>
                  <a:srgbClr val="0F0F0F"/>
                </a:solidFill>
                <a:latin typeface="Roboto" panose="02000000000000000000" pitchFamily="2" charset="0"/>
              </a:rPr>
              <a:t>      How Green Businesses Benefit You and the Planet.</a:t>
            </a:r>
          </a:p>
          <a:p>
            <a:pPr marL="0" lvl="0" indent="0" algn="l" rtl="0">
              <a:lnSpc>
                <a:spcPct val="115000"/>
              </a:lnSpc>
              <a:spcBef>
                <a:spcPts val="0"/>
              </a:spcBef>
              <a:spcAft>
                <a:spcPts val="0"/>
              </a:spcAft>
              <a:buSzPct val="100000"/>
              <a:buNone/>
            </a:pPr>
            <a:r>
              <a:rPr lang="tr-TR" b="1" i="0" dirty="0">
                <a:solidFill>
                  <a:srgbClr val="0F0F0F"/>
                </a:solidFill>
                <a:effectLst/>
                <a:latin typeface="Roboto" panose="02000000000000000000" pitchFamily="2" charset="0"/>
                <a:hlinkClick r:id="rId4"/>
              </a:rPr>
              <a:t>https://www.youtube.com/watch?v=pRpFpXDElX0&amp;t=10s </a:t>
            </a:r>
          </a:p>
          <a:p>
            <a:pPr marL="0" lvl="0" indent="0" algn="l" rtl="0">
              <a:lnSpc>
                <a:spcPct val="90000"/>
              </a:lnSpc>
              <a:spcBef>
                <a:spcPts val="1400"/>
              </a:spcBef>
              <a:spcAft>
                <a:spcPts val="0"/>
              </a:spcAft>
              <a:buSzPct val="100000"/>
              <a:buNone/>
            </a:pPr>
            <a:r>
              <a:rPr lang="tr-TR" b="1" i="0" dirty="0">
                <a:solidFill>
                  <a:srgbClr val="0F0F0F"/>
                </a:solidFill>
                <a:effectLst/>
                <a:latin typeface="Roboto" panose="02000000000000000000" pitchFamily="2" charset="0"/>
              </a:rPr>
              <a:t>Eco-friendly Business Ideas for Green Entrepreneurs </a:t>
            </a:r>
          </a:p>
          <a:p>
            <a:pPr marL="91440" lvl="0" indent="0" algn="l" rtl="0">
              <a:lnSpc>
                <a:spcPct val="90000"/>
              </a:lnSpc>
              <a:spcBef>
                <a:spcPts val="1400"/>
              </a:spcBef>
              <a:spcAft>
                <a:spcPts val="0"/>
              </a:spcAft>
              <a:buSzPct val="100000"/>
              <a:buNone/>
            </a:pPr>
            <a:r>
              <a:rPr lang="tr-TR" b="1" dirty="0">
                <a:solidFill>
                  <a:schemeClr val="accent1"/>
                </a:solidFill>
              </a:rPr>
              <a:t>https://www.youtube.com/watch?v=iqmzJfc3epw</a:t>
            </a:r>
            <a:endParaRPr b="1" dirty="0">
              <a:solidFill>
                <a:schemeClr val="accent1"/>
              </a:solidFill>
            </a:endParaRPr>
          </a:p>
        </p:txBody>
      </p:sp>
      <p:sp>
        <p:nvSpPr>
          <p:cNvPr id="367" name="Google Shape;367;g1ee4f95c8f2_0_113"/>
          <p:cNvSpPr txBox="1"/>
          <p:nvPr/>
        </p:nvSpPr>
        <p:spPr>
          <a:xfrm>
            <a:off x="0" y="3005971"/>
            <a:ext cx="1215600" cy="718800"/>
          </a:xfrm>
          <a:prstGeom prst="rect">
            <a:avLst/>
          </a:prstGeom>
          <a:noFill/>
          <a:ln>
            <a:noFill/>
          </a:ln>
        </p:spPr>
        <p:txBody>
          <a:bodyPr spcFirstLastPara="1" wrap="square" lIns="91425" tIns="91425" rIns="91425" bIns="91425" anchor="t" anchorCtr="0">
            <a:normAutofit/>
          </a:bodyPr>
          <a:lstStyle/>
          <a:p>
            <a:pPr marL="0" marR="0" lvl="0" indent="0" algn="l" rtl="0">
              <a:spcBef>
                <a:spcPts val="0"/>
              </a:spcBef>
              <a:spcAft>
                <a:spcPts val="0"/>
              </a:spcAft>
              <a:buNone/>
            </a:pPr>
            <a:r>
              <a:rPr lang="de-DE" sz="2800" b="1" dirty="0">
                <a:solidFill>
                  <a:schemeClr val="lt1"/>
                </a:solidFill>
                <a:latin typeface="Arial"/>
                <a:ea typeface="Arial"/>
                <a:cs typeface="Arial"/>
                <a:sym typeface="Arial"/>
              </a:rPr>
              <a:t>Task</a:t>
            </a:r>
            <a:endParaRPr dirty="0"/>
          </a:p>
        </p:txBody>
      </p:sp>
    </p:spTree>
  </p:cSld>
  <p:clrMapOvr>
    <a:masterClrMapping/>
  </p:clrMapOvr>
</p:sld>
</file>

<file path=ppt/slides/slide17.xml><?xml version="1.0" encoding="utf-8"?>
<p:sld xmlns:mc="http://schemas.openxmlformats.org/markup-compatibility/2006" xmlns:p14="http://schemas.microsoft.com/office/powerpoint/2010/main"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18"/>
          <p:cNvSpPr txBox="1">
            <a:spLocks noGrp="1"/>
          </p:cNvSpPr>
          <p:nvPr>
            <p:ph type="ctrTitle"/>
          </p:nvPr>
        </p:nvSpPr>
        <p:spPr>
          <a:xfrm>
            <a:off x="862342" y="2706973"/>
            <a:ext cx="10058400" cy="3566160"/>
          </a:xfrm>
          <a:prstGeom prst="rect">
            <a:avLst/>
          </a:prstGeom>
          <a:noFill/>
          <a:ln>
            <a:noFill/>
          </a:ln>
        </p:spPr>
        <p:txBody>
          <a:bodyPr spcFirstLastPara="1" wrap="square" lIns="121900" tIns="121900" rIns="121900" bIns="121900" anchor="b" anchorCtr="0">
            <a:noAutofit/>
          </a:bodyPr>
          <a:lstStyle/>
          <a:p>
            <a:pPr>
              <a:buClr>
                <a:srgbClr val="3F762A"/>
              </a:buClr>
              <a:buSzPts val="4800"/>
            </a:pPr>
            <a:r>
              <a:rPr lang="tr-TR" sz="6000" dirty="0">
                <a:solidFill>
                  <a:srgbClr val="3F762A"/>
                </a:solidFill>
              </a:rPr>
              <a:t>GREEN ENTREPRENEURSHIP </a:t>
            </a:r>
            <a:r>
              <a:rPr lang="tr-TR" sz="4800" dirty="0">
                <a:solidFill>
                  <a:srgbClr val="3F762A"/>
                </a:solidFill>
              </a:rPr>
              <a:t>CULTURE AND BUSINESS MODELS IDEAS</a:t>
            </a:r>
            <a:br>
              <a:rPr lang="tr-TR" dirty="0">
                <a:solidFill>
                  <a:srgbClr val="3F762A"/>
                </a:solidFill>
              </a:rPr>
            </a:br>
            <a:br>
              <a:rPr lang="de-DE" dirty="0">
                <a:solidFill>
                  <a:srgbClr val="3F762A"/>
                </a:solidFill>
              </a:rPr>
            </a:br>
            <a:br>
              <a:rPr lang="de-DE" dirty="0">
                <a:solidFill>
                  <a:srgbClr val="3F762A"/>
                </a:solidFill>
              </a:rPr>
            </a:br>
            <a:r>
              <a:rPr lang="de-DE" dirty="0" err="1">
                <a:solidFill>
                  <a:srgbClr val="3F762A"/>
                </a:solidFill>
              </a:rPr>
              <a:t>Self </a:t>
            </a:r>
            <a:r>
              <a:rPr lang="de-DE" dirty="0">
                <a:solidFill>
                  <a:srgbClr val="3F762A"/>
                </a:solidFill>
              </a:rPr>
              <a:t>check</a:t>
            </a:r>
            <a:endParaRPr dirty="0">
              <a:solidFill>
                <a:srgbClr val="3F762A"/>
              </a:solidFill>
            </a:endParaRPr>
          </a:p>
        </p:txBody>
      </p:sp>
      <p:grpSp>
        <p:nvGrpSpPr>
          <p:cNvPr id="381" name="Google Shape;381;p18"/>
          <p:cNvGrpSpPr/>
          <p:nvPr/>
        </p:nvGrpSpPr>
        <p:grpSpPr>
          <a:xfrm>
            <a:off x="5557000" y="6273133"/>
            <a:ext cx="1078000" cy="122800"/>
            <a:chOff x="3570750" y="4704850"/>
            <a:chExt cx="808500" cy="92100"/>
          </a:xfrm>
        </p:grpSpPr>
        <p:sp>
          <p:nvSpPr>
            <p:cNvPr id="382" name="Google Shape;382;p18"/>
            <p:cNvSpPr/>
            <p:nvPr/>
          </p:nvSpPr>
          <p:spPr>
            <a:xfrm>
              <a:off x="3570750" y="4704850"/>
              <a:ext cx="92100" cy="92100"/>
            </a:xfrm>
            <a:prstGeom prst="ellipse">
              <a:avLst/>
            </a:prstGeom>
            <a:solidFill>
              <a:schemeClr val="l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383" name="Google Shape;383;p18"/>
            <p:cNvSpPr/>
            <p:nvPr/>
          </p:nvSpPr>
          <p:spPr>
            <a:xfrm>
              <a:off x="3809550" y="4704850"/>
              <a:ext cx="92100" cy="92100"/>
            </a:xfrm>
            <a:prstGeom prst="ellipse">
              <a:avLst/>
            </a:prstGeom>
            <a:solidFill>
              <a:schemeClr val="lt1">
                <a:alpha val="49803"/>
              </a:schemeClr>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384" name="Google Shape;384;p18"/>
            <p:cNvSpPr/>
            <p:nvPr/>
          </p:nvSpPr>
          <p:spPr>
            <a:xfrm>
              <a:off x="4048350" y="4704850"/>
              <a:ext cx="92100" cy="92100"/>
            </a:xfrm>
            <a:prstGeom prst="ellipse">
              <a:avLst/>
            </a:prstGeom>
            <a:solidFill>
              <a:schemeClr val="lt1">
                <a:alpha val="49803"/>
              </a:schemeClr>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385" name="Google Shape;385;p18"/>
            <p:cNvSpPr/>
            <p:nvPr/>
          </p:nvSpPr>
          <p:spPr>
            <a:xfrm>
              <a:off x="4287150" y="4704850"/>
              <a:ext cx="92100" cy="92100"/>
            </a:xfrm>
            <a:prstGeom prst="ellipse">
              <a:avLst/>
            </a:prstGeom>
            <a:solidFill>
              <a:schemeClr val="lt1">
                <a:alpha val="49803"/>
              </a:schemeClr>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cxnSp>
        <p:nvCxnSpPr>
          <p:cNvPr id="386" name="Google Shape;386;p18"/>
          <p:cNvCxnSpPr/>
          <p:nvPr/>
        </p:nvCxnSpPr>
        <p:spPr>
          <a:xfrm>
            <a:off x="960000" y="558533"/>
            <a:ext cx="0" cy="1162800"/>
          </a:xfrm>
          <a:prstGeom prst="straightConnector1">
            <a:avLst/>
          </a:prstGeom>
          <a:noFill/>
          <a:ln w="19050" cap="flat" cmpd="sng">
            <a:solidFill>
              <a:schemeClr val="lt1"/>
            </a:solidFill>
            <a:prstDash val="solid"/>
            <a:round/>
            <a:headEnd type="none" w="sm" len="sm"/>
            <a:tailEnd type="none" w="sm" len="sm"/>
          </a:ln>
        </p:spPr>
      </p:cxnSp>
      <p:pic>
        <p:nvPicPr>
          <p:cNvPr id="387" name="Google Shape;387;p18" descr="Text&#10;&#10;Description automatically generated with medium confidence"/>
          <p:cNvPicPr preferRelativeResize="0"/>
          <p:nvPr/>
        </p:nvPicPr>
        <p:blipFill rotWithShape="1">
          <a:blip r:embed="rId3">
            <a:alphaModFix/>
          </a:blip>
          <a:srcRect/>
          <a:stretch/>
        </p:blipFill>
        <p:spPr>
          <a:xfrm>
            <a:off x="164497" y="6395934"/>
            <a:ext cx="1296609" cy="272021"/>
          </a:xfrm>
          <a:prstGeom prst="rect">
            <a:avLst/>
          </a:prstGeom>
          <a:noFill/>
          <a:ln>
            <a:noFill/>
          </a:ln>
        </p:spPr>
      </p:pic>
      <p:pic>
        <p:nvPicPr>
          <p:cNvPr id="388" name="Google Shape;388;p18"/>
          <p:cNvPicPr preferRelativeResize="0"/>
          <p:nvPr/>
        </p:nvPicPr>
        <p:blipFill rotWithShape="1">
          <a:blip r:embed="rId4">
            <a:alphaModFix/>
          </a:blip>
          <a:srcRect/>
          <a:stretch/>
        </p:blipFill>
        <p:spPr>
          <a:xfrm>
            <a:off x="10963124" y="176911"/>
            <a:ext cx="1064381" cy="163551"/>
          </a:xfrm>
          <a:prstGeom prst="rect">
            <a:avLst/>
          </a:prstGeom>
          <a:noFill/>
          <a:ln>
            <a:noFill/>
          </a:ln>
        </p:spPr>
      </p:pic>
      <p:sp>
        <p:nvSpPr>
          <p:cNvPr id="389" name="Google Shape;389;p18"/>
          <p:cNvSpPr txBox="1"/>
          <p:nvPr/>
        </p:nvSpPr>
        <p:spPr>
          <a:xfrm>
            <a:off x="1097280" y="340462"/>
            <a:ext cx="1028700" cy="554400"/>
          </a:xfrm>
          <a:prstGeom prst="rect">
            <a:avLst/>
          </a:prstGeom>
          <a:noFill/>
          <a:ln>
            <a:noFill/>
          </a:ln>
        </p:spPr>
        <p:txBody>
          <a:bodyPr spcFirstLastPara="1" wrap="square" lIns="91425" tIns="91425" rIns="91425" bIns="91425" anchor="b" anchorCtr="0">
            <a:noAutofit/>
          </a:bodyPr>
          <a:lstStyle/>
          <a:p>
            <a:pPr marL="0" marR="0" lvl="0" indent="0" algn="l" rtl="0">
              <a:lnSpc>
                <a:spcPct val="85000"/>
              </a:lnSpc>
              <a:spcBef>
                <a:spcPts val="0"/>
              </a:spcBef>
              <a:spcAft>
                <a:spcPts val="0"/>
              </a:spcAft>
              <a:buClr>
                <a:srgbClr val="3F3F3F"/>
              </a:buClr>
              <a:buSzPts val="3200"/>
              <a:buFont typeface="Calibri"/>
              <a:buNone/>
            </a:pPr>
            <a:r>
              <a:rPr lang="de-DE" sz="3200" b="1">
                <a:solidFill>
                  <a:srgbClr val="3F3F3F"/>
                </a:solidFill>
                <a:latin typeface="Calibri"/>
                <a:ea typeface="Calibri"/>
                <a:cs typeface="Calibri"/>
                <a:sym typeface="Calibri"/>
              </a:rPr>
              <a:t>04</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p19"/>
          <p:cNvSpPr txBox="1">
            <a:spLocks noGrp="1"/>
          </p:cNvSpPr>
          <p:nvPr>
            <p:ph type="title"/>
          </p:nvPr>
        </p:nvSpPr>
        <p:spPr>
          <a:xfrm>
            <a:off x="1097280" y="286604"/>
            <a:ext cx="10058400" cy="823740"/>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3200"/>
              <a:buFont typeface="Calibri"/>
              <a:buNone/>
            </a:pPr>
            <a:r>
              <a:rPr lang="de-DE" dirty="0"/>
              <a:t>Test </a:t>
            </a:r>
            <a:r>
              <a:rPr lang="de-DE" dirty="0" err="1"/>
              <a:t>on </a:t>
            </a:r>
            <a:r>
              <a:rPr lang="de-DE" dirty="0" err="1"/>
              <a:t>Green </a:t>
            </a:r>
            <a:r>
              <a:rPr lang="de-DE" dirty="0" err="1"/>
              <a:t>Entrepreneur </a:t>
            </a:r>
            <a:r>
              <a:rPr lang="de-DE" dirty="0" err="1"/>
              <a:t>Culture </a:t>
            </a:r>
            <a:r>
              <a:rPr lang="de-DE" dirty="0" err="1"/>
              <a:t>and </a:t>
            </a:r>
            <a:r>
              <a:rPr lang="de-DE" dirty="0"/>
              <a:t>Business </a:t>
            </a:r>
            <a:r>
              <a:rPr lang="de-DE" dirty="0" err="1"/>
              <a:t>Models</a:t>
            </a:r>
            <a:endParaRPr dirty="0"/>
          </a:p>
        </p:txBody>
      </p:sp>
      <p:sp>
        <p:nvSpPr>
          <p:cNvPr id="395" name="Google Shape;395;p19"/>
          <p:cNvSpPr txBox="1">
            <a:spLocks noGrp="1"/>
          </p:cNvSpPr>
          <p:nvPr>
            <p:ph type="body" idx="1"/>
          </p:nvPr>
        </p:nvSpPr>
        <p:spPr>
          <a:xfrm>
            <a:off x="1097280" y="1492624"/>
            <a:ext cx="10058400" cy="4376470"/>
          </a:xfrm>
          <a:prstGeom prst="rect">
            <a:avLst/>
          </a:prstGeom>
          <a:noFill/>
          <a:ln>
            <a:noFill/>
          </a:ln>
        </p:spPr>
        <p:txBody>
          <a:bodyPr spcFirstLastPara="1" wrap="square" lIns="0" tIns="45700" rIns="0" bIns="45700" anchor="t" anchorCtr="0">
            <a:normAutofit/>
          </a:bodyPr>
          <a:lstStyle/>
          <a:p>
            <a:pPr marL="91440" lvl="0" indent="-127000" algn="l" rtl="0">
              <a:lnSpc>
                <a:spcPct val="115000"/>
              </a:lnSpc>
              <a:spcBef>
                <a:spcPts val="1500"/>
              </a:spcBef>
              <a:spcAft>
                <a:spcPts val="0"/>
              </a:spcAft>
              <a:buSzPts val="2000"/>
              <a:buChar char=" "/>
            </a:pPr>
            <a:r>
              <a:rPr lang="de-DE" b="1" dirty="0" err="1">
                <a:solidFill>
                  <a:srgbClr val="2A4F1C"/>
                </a:solidFill>
              </a:rPr>
              <a:t>Which is a </a:t>
            </a:r>
            <a:r>
              <a:rPr lang="de-DE" b="1" dirty="0" err="1">
                <a:solidFill>
                  <a:srgbClr val="2A4F1C"/>
                </a:solidFill>
              </a:rPr>
              <a:t>green </a:t>
            </a:r>
            <a:r>
              <a:rPr lang="de-DE" b="1" dirty="0" err="1">
                <a:solidFill>
                  <a:srgbClr val="2A4F1C"/>
                </a:solidFill>
              </a:rPr>
              <a:t>entrepreneur </a:t>
            </a:r>
            <a:r>
              <a:rPr lang="de-DE" b="1" dirty="0" err="1">
                <a:solidFill>
                  <a:srgbClr val="2A4F1C"/>
                </a:solidFill>
              </a:rPr>
              <a:t>characteristic</a:t>
            </a:r>
            <a:r>
              <a:rPr lang="de-DE" b="1" dirty="0">
                <a:solidFill>
                  <a:srgbClr val="2A4F1C"/>
                </a:solidFill>
              </a:rPr>
              <a:t>?</a:t>
            </a:r>
            <a:endParaRPr sz="1200" dirty="0">
              <a:solidFill>
                <a:srgbClr val="374151"/>
              </a:solidFill>
              <a:latin typeface="Roboto"/>
              <a:ea typeface="Roboto"/>
              <a:cs typeface="Roboto"/>
              <a:sym typeface="Roboto"/>
            </a:endParaRPr>
          </a:p>
          <a:p>
            <a:pPr marL="91440" indent="-146050">
              <a:lnSpc>
                <a:spcPct val="115000"/>
              </a:lnSpc>
              <a:spcBef>
                <a:spcPts val="0"/>
              </a:spcBef>
              <a:buSzPts val="2300"/>
            </a:pPr>
            <a:r>
              <a:rPr lang="de-DE" sz="1500" dirty="0">
                <a:solidFill>
                  <a:srgbClr val="374151"/>
                </a:solidFill>
                <a:latin typeface="Roboto"/>
                <a:ea typeface="Roboto"/>
                <a:cs typeface="Roboto"/>
                <a:sym typeface="Roboto"/>
              </a:rPr>
              <a:t>a) </a:t>
            </a:r>
            <a:r>
              <a:rPr lang="tr-TR" sz="1800" b="1"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Contribution to Green Economy</a:t>
            </a:r>
          </a:p>
          <a:p>
            <a:pPr marL="91440" lvl="0" indent="-146050" algn="l" rtl="0">
              <a:lnSpc>
                <a:spcPct val="115000"/>
              </a:lnSpc>
              <a:spcBef>
                <a:spcPts val="0"/>
              </a:spcBef>
              <a:spcAft>
                <a:spcPts val="0"/>
              </a:spcAft>
              <a:buSzPts val="2300"/>
              <a:buChar char=" "/>
            </a:pPr>
            <a:r>
              <a:rPr lang="de-DE" sz="1500" dirty="0">
                <a:solidFill>
                  <a:srgbClr val="374151"/>
                </a:solidFill>
                <a:latin typeface="Roboto"/>
                <a:ea typeface="Roboto"/>
                <a:cs typeface="Roboto"/>
                <a:sym typeface="Roboto"/>
              </a:rPr>
              <a:t>b) </a:t>
            </a:r>
            <a:r>
              <a:rPr lang="tr-TR" sz="1800" dirty="0">
                <a:effectLst/>
                <a:latin typeface="Calibri" panose="020F0502020204030204" pitchFamily="34" charset="0"/>
                <a:ea typeface="Calibri" panose="020F0502020204030204" pitchFamily="34" charset="0"/>
                <a:cs typeface="Times New Roman" panose="02020603050405020304" pitchFamily="18" charset="0"/>
              </a:rPr>
              <a:t>Environmental Responsibility </a:t>
            </a:r>
            <a:br>
              <a:rPr lang="de-DE" sz="1500" dirty="0">
                <a:solidFill>
                  <a:srgbClr val="374151"/>
                </a:solidFill>
                <a:latin typeface="Roboto"/>
                <a:ea typeface="Roboto"/>
                <a:cs typeface="Roboto"/>
                <a:sym typeface="Roboto"/>
              </a:rPr>
            </a:br>
            <a:r>
              <a:rPr lang="de-DE" sz="1500" dirty="0">
                <a:solidFill>
                  <a:srgbClr val="374151"/>
                </a:solidFill>
                <a:latin typeface="Roboto"/>
                <a:ea typeface="Roboto"/>
                <a:cs typeface="Roboto"/>
                <a:sym typeface="Roboto"/>
              </a:rPr>
              <a:t>c) </a:t>
            </a:r>
            <a:r>
              <a:rPr lang="de-DE" sz="1500" dirty="0" err="1">
                <a:solidFill>
                  <a:srgbClr val="374151"/>
                </a:solidFill>
                <a:latin typeface="Roboto"/>
                <a:ea typeface="Roboto"/>
                <a:cs typeface="Roboto"/>
                <a:sym typeface="Roboto"/>
              </a:rPr>
              <a:t>All</a:t>
            </a:r>
            <a:endParaRPr sz="1500" dirty="0">
              <a:solidFill>
                <a:srgbClr val="374151"/>
              </a:solidFill>
              <a:latin typeface="Roboto"/>
              <a:ea typeface="Roboto"/>
              <a:cs typeface="Roboto"/>
              <a:sym typeface="Roboto"/>
            </a:endParaRPr>
          </a:p>
          <a:p>
            <a:pPr marL="0" lvl="0" indent="0" algn="l" rtl="0">
              <a:lnSpc>
                <a:spcPct val="115000"/>
              </a:lnSpc>
              <a:spcBef>
                <a:spcPts val="1500"/>
              </a:spcBef>
              <a:spcAft>
                <a:spcPts val="0"/>
              </a:spcAft>
              <a:buNone/>
            </a:pPr>
            <a:r>
              <a:rPr lang="tr-TR" sz="1400" dirty="0">
                <a:effectLst/>
              </a:rPr>
              <a:t>What does </a:t>
            </a:r>
            <a:r>
              <a:rPr lang="tr-TR" sz="1800" b="1" dirty="0" err="1">
                <a:effectLst/>
                <a:latin typeface="Calibri" panose="020F0502020204030204" pitchFamily="34" charset="0"/>
                <a:ea typeface="Calibri" panose="020F0502020204030204" pitchFamily="34" charset="0"/>
                <a:cs typeface="Times New Roman" panose="02020603050405020304" pitchFamily="18" charset="0"/>
              </a:rPr>
              <a:t>Horizon </a:t>
            </a:r>
            <a:r>
              <a:rPr lang="tr-TR" sz="1800" b="1" dirty="0">
                <a:effectLst/>
                <a:latin typeface="Calibri" panose="020F0502020204030204" pitchFamily="34" charset="0"/>
                <a:ea typeface="Calibri" panose="020F0502020204030204" pitchFamily="34" charset="0"/>
                <a:cs typeface="Times New Roman" panose="02020603050405020304" pitchFamily="18" charset="0"/>
              </a:rPr>
              <a:t>Europe</a:t>
            </a:r>
            <a:r>
              <a:rPr lang="tr-TR" dirty="0">
                <a:effectLst/>
              </a:rPr>
              <a:t>, </a:t>
            </a:r>
            <a:r>
              <a:rPr lang="tr-TR" sz="1800" b="1" dirty="0">
                <a:effectLst/>
                <a:latin typeface="Calibri" panose="020F0502020204030204" pitchFamily="34" charset="0"/>
                <a:ea typeface="Calibri" panose="020F0502020204030204" pitchFamily="34" charset="0"/>
                <a:cs typeface="Times New Roman" panose="02020603050405020304" pitchFamily="18" charset="0"/>
              </a:rPr>
              <a:t>LIFE Program</a:t>
            </a:r>
            <a:r>
              <a:rPr lang="tr-TR" sz="1400" dirty="0">
                <a:effectLst/>
              </a:rPr>
              <a:t>, </a:t>
            </a:r>
            <a:r>
              <a:rPr lang="tr-TR" sz="1800" b="1" dirty="0">
                <a:effectLst/>
                <a:latin typeface="Calibri" panose="020F0502020204030204" pitchFamily="34" charset="0"/>
                <a:ea typeface="Calibri" panose="020F0502020204030204" pitchFamily="34" charset="0"/>
                <a:cs typeface="Times New Roman" panose="02020603050405020304" pitchFamily="18" charset="0"/>
              </a:rPr>
              <a:t>COSME Program mean</a:t>
            </a:r>
            <a:r>
              <a:rPr lang="tr-TR" sz="1400" dirty="0"/>
              <a:t>?</a:t>
            </a:r>
            <a:br>
              <a:rPr lang="tr-TR" sz="1400" dirty="0"/>
            </a:br>
            <a:r>
              <a:rPr lang="de-DE" sz="1500" dirty="0">
                <a:solidFill>
                  <a:srgbClr val="374151"/>
                </a:solidFill>
                <a:latin typeface="Roboto"/>
                <a:ea typeface="Roboto"/>
                <a:cs typeface="Roboto"/>
                <a:sym typeface="Roboto"/>
              </a:rPr>
              <a:t>a) </a:t>
            </a:r>
            <a:r>
              <a:rPr lang="de-DE" sz="1500" dirty="0" err="1">
                <a:solidFill>
                  <a:srgbClr val="374151"/>
                </a:solidFill>
                <a:latin typeface="Roboto"/>
                <a:ea typeface="Roboto"/>
                <a:cs typeface="Roboto"/>
                <a:sym typeface="Roboto"/>
              </a:rPr>
              <a:t>Entrepreneur </a:t>
            </a:r>
            <a:r>
              <a:rPr lang="de-DE" sz="1500" dirty="0" err="1">
                <a:solidFill>
                  <a:srgbClr val="374151"/>
                </a:solidFill>
                <a:latin typeface="Roboto"/>
                <a:ea typeface="Roboto"/>
                <a:cs typeface="Roboto"/>
                <a:sym typeface="Roboto"/>
              </a:rPr>
              <a:t>Support </a:t>
            </a:r>
            <a:r>
              <a:rPr lang="de-DE" sz="1500" dirty="0" err="1">
                <a:solidFill>
                  <a:srgbClr val="374151"/>
                </a:solidFill>
                <a:latin typeface="Roboto"/>
                <a:ea typeface="Roboto"/>
                <a:cs typeface="Roboto"/>
                <a:sym typeface="Roboto"/>
              </a:rPr>
              <a:t>Programs</a:t>
            </a:r>
            <a:br>
              <a:rPr lang="de-DE" sz="1500" dirty="0">
                <a:solidFill>
                  <a:srgbClr val="374151"/>
                </a:solidFill>
                <a:latin typeface="Roboto"/>
                <a:ea typeface="Roboto"/>
                <a:cs typeface="Roboto"/>
                <a:sym typeface="Roboto"/>
              </a:rPr>
            </a:br>
            <a:r>
              <a:rPr lang="de-DE" sz="1500" dirty="0">
                <a:solidFill>
                  <a:srgbClr val="374151"/>
                </a:solidFill>
                <a:latin typeface="Roboto"/>
                <a:ea typeface="Roboto"/>
                <a:cs typeface="Roboto"/>
                <a:sym typeface="Roboto"/>
              </a:rPr>
              <a:t>b) </a:t>
            </a:r>
            <a:r>
              <a:rPr lang="de-DE" sz="1500" dirty="0" err="1">
                <a:solidFill>
                  <a:srgbClr val="374151"/>
                </a:solidFill>
                <a:latin typeface="Roboto"/>
                <a:ea typeface="Roboto"/>
                <a:cs typeface="Roboto"/>
                <a:sym typeface="Roboto"/>
              </a:rPr>
              <a:t>Employment </a:t>
            </a:r>
            <a:r>
              <a:rPr lang="de-DE" sz="1500" dirty="0" err="1">
                <a:solidFill>
                  <a:srgbClr val="374151"/>
                </a:solidFill>
                <a:latin typeface="Roboto"/>
                <a:ea typeface="Roboto"/>
                <a:cs typeface="Roboto"/>
                <a:sym typeface="Roboto"/>
              </a:rPr>
              <a:t>Programs</a:t>
            </a:r>
            <a:br>
              <a:rPr lang="de-DE" sz="1500" dirty="0">
                <a:solidFill>
                  <a:srgbClr val="374151"/>
                </a:solidFill>
                <a:latin typeface="Roboto"/>
                <a:ea typeface="Roboto"/>
                <a:cs typeface="Roboto"/>
                <a:sym typeface="Roboto"/>
              </a:rPr>
            </a:br>
            <a:r>
              <a:rPr lang="de-DE" sz="1500" dirty="0">
                <a:solidFill>
                  <a:srgbClr val="374151"/>
                </a:solidFill>
                <a:latin typeface="Roboto"/>
                <a:ea typeface="Roboto"/>
                <a:cs typeface="Roboto"/>
                <a:sym typeface="Roboto"/>
              </a:rPr>
              <a:t>c) </a:t>
            </a:r>
            <a:r>
              <a:rPr lang="tr-TR" sz="1500" dirty="0">
                <a:solidFill>
                  <a:srgbClr val="374151"/>
                </a:solidFill>
                <a:latin typeface="Roboto"/>
                <a:ea typeface="Roboto"/>
                <a:cs typeface="Roboto"/>
                <a:sym typeface="Roboto"/>
              </a:rPr>
              <a:t>Project Firms</a:t>
            </a:r>
            <a:endParaRPr lang="tr-TR" sz="1200" dirty="0">
              <a:solidFill>
                <a:srgbClr val="374151"/>
              </a:solidFill>
              <a:latin typeface="Roboto"/>
              <a:ea typeface="Roboto"/>
              <a:cs typeface="Roboto"/>
              <a:sym typeface="Roboto"/>
            </a:endParaRPr>
          </a:p>
          <a:p>
            <a:pPr marL="0" lvl="0" indent="0" algn="l" rtl="0">
              <a:lnSpc>
                <a:spcPct val="115000"/>
              </a:lnSpc>
              <a:spcBef>
                <a:spcPts val="1500"/>
              </a:spcBef>
              <a:spcAft>
                <a:spcPts val="0"/>
              </a:spcAft>
              <a:buNone/>
            </a:pPr>
            <a:r>
              <a:rPr lang="tr-TR" sz="1800" b="1" dirty="0">
                <a:latin typeface="Calibri" panose="020F0502020204030204" pitchFamily="34" charset="0"/>
                <a:cs typeface="Times New Roman" panose="02020603050405020304" pitchFamily="18" charset="0"/>
              </a:rPr>
              <a:t>Which of the Green Entrepreneur Business Ideas is trivial?</a:t>
            </a:r>
          </a:p>
          <a:p>
            <a:pPr marL="0" indent="0">
              <a:lnSpc>
                <a:spcPct val="110000"/>
              </a:lnSpc>
              <a:spcBef>
                <a:spcPts val="1500"/>
              </a:spcBef>
              <a:buNone/>
            </a:pPr>
            <a:r>
              <a:rPr lang="tr-TR" sz="1500" dirty="0">
                <a:solidFill>
                  <a:srgbClr val="374151"/>
                </a:solidFill>
                <a:latin typeface="Roboto"/>
                <a:ea typeface="Roboto"/>
                <a:cs typeface="Roboto"/>
              </a:rPr>
              <a:t>a) It does not cause unnecessary waste, </a:t>
            </a:r>
            <a:br>
              <a:rPr lang="tr-TR" sz="1500" dirty="0">
                <a:solidFill>
                  <a:srgbClr val="374151"/>
                </a:solidFill>
                <a:latin typeface="Roboto"/>
                <a:ea typeface="Roboto"/>
                <a:cs typeface="Roboto"/>
              </a:rPr>
            </a:br>
            <a:r>
              <a:rPr lang="tr-TR" sz="1500" dirty="0">
                <a:solidFill>
                  <a:srgbClr val="374151"/>
                </a:solidFill>
                <a:latin typeface="Roboto"/>
                <a:ea typeface="Roboto"/>
                <a:cs typeface="Roboto"/>
              </a:rPr>
              <a:t>b) Animals </a:t>
            </a:r>
            <a:r>
              <a:rPr lang="tr-TR" sz="1500" dirty="0" err="1">
                <a:solidFill>
                  <a:srgbClr val="374151"/>
                </a:solidFill>
                <a:latin typeface="Roboto"/>
                <a:ea typeface="Roboto"/>
                <a:cs typeface="Roboto"/>
              </a:rPr>
              <a:t>are insignificant</a:t>
            </a:r>
            <a:r>
              <a:rPr lang="tr-TR" sz="1500" dirty="0">
                <a:solidFill>
                  <a:srgbClr val="374151"/>
                </a:solidFill>
                <a:latin typeface="Roboto"/>
                <a:ea typeface="Roboto"/>
                <a:cs typeface="Roboto"/>
              </a:rPr>
              <a:t>, </a:t>
            </a:r>
            <a:br>
              <a:rPr lang="tr-TR" sz="1500" dirty="0">
                <a:solidFill>
                  <a:srgbClr val="374151"/>
                </a:solidFill>
                <a:latin typeface="Roboto"/>
                <a:ea typeface="Roboto"/>
                <a:cs typeface="Roboto"/>
              </a:rPr>
            </a:br>
            <a:r>
              <a:rPr lang="tr-TR" sz="1500" dirty="0">
                <a:solidFill>
                  <a:srgbClr val="374151"/>
                </a:solidFill>
                <a:latin typeface="Roboto"/>
                <a:ea typeface="Roboto"/>
                <a:cs typeface="Roboto"/>
              </a:rPr>
              <a:t>c) They are primarily responsible for leaving a habitable world.</a:t>
            </a:r>
          </a:p>
          <a:p>
            <a:pPr marL="0" lvl="0" indent="0" algn="l" rtl="0">
              <a:lnSpc>
                <a:spcPct val="115000"/>
              </a:lnSpc>
              <a:spcBef>
                <a:spcPts val="1500"/>
              </a:spcBef>
              <a:spcAft>
                <a:spcPts val="0"/>
              </a:spcAft>
              <a:buNone/>
            </a:pPr>
            <a:endParaRPr lang="de-DE" sz="1200" dirty="0">
              <a:solidFill>
                <a:srgbClr val="374151"/>
              </a:solidFill>
              <a:latin typeface="Roboto"/>
              <a:ea typeface="Roboto"/>
              <a:cs typeface="Roboto"/>
              <a:sym typeface="Roboto"/>
            </a:endParaRPr>
          </a:p>
          <a:p>
            <a:pPr marL="0" lvl="0" indent="0" algn="l" rtl="0">
              <a:lnSpc>
                <a:spcPct val="90000"/>
              </a:lnSpc>
              <a:spcBef>
                <a:spcPts val="1500"/>
              </a:spcBef>
              <a:spcAft>
                <a:spcPts val="0"/>
              </a:spcAft>
              <a:buNone/>
            </a:pPr>
            <a:endParaRPr dirty="0"/>
          </a:p>
        </p:txBody>
      </p:sp>
    </p:spTree>
  </p:cSld>
  <p:clrMapOvr>
    <a:masterClrMapping/>
  </p:clrMapOvr>
</p:sld>
</file>

<file path=ppt/slides/slide19.xml><?xml version="1.0" encoding="utf-8"?>
<p:sld xmlns:mc="http://schemas.openxmlformats.org/markup-compatibility/2006" xmlns:p14="http://schemas.microsoft.com/office/powerpoint/2010/main"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g1ee4f95c8f2_0_379"/>
          <p:cNvSpPr txBox="1">
            <a:spLocks noGrp="1"/>
          </p:cNvSpPr>
          <p:nvPr>
            <p:ph type="title"/>
          </p:nvPr>
        </p:nvSpPr>
        <p:spPr>
          <a:xfrm>
            <a:off x="218663" y="286604"/>
            <a:ext cx="10917000" cy="823800"/>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2A4F1C"/>
              </a:buClr>
              <a:buSzPts val="3200"/>
              <a:buFont typeface="Calibri"/>
              <a:buNone/>
            </a:pPr>
            <a:r>
              <a:rPr lang="de-DE">
                <a:solidFill>
                  <a:srgbClr val="2A4F1C"/>
                </a:solidFill>
              </a:rPr>
              <a:t>References and Links</a:t>
            </a:r>
            <a:endParaRPr dirty="0"/>
          </a:p>
        </p:txBody>
      </p:sp>
      <p:cxnSp>
        <p:nvCxnSpPr>
          <p:cNvPr id="413" name="Google Shape;413;g1ee4f95c8f2_0_379"/>
          <p:cNvCxnSpPr/>
          <p:nvPr/>
        </p:nvCxnSpPr>
        <p:spPr>
          <a:xfrm>
            <a:off x="5665908" y="2143743"/>
            <a:ext cx="0" cy="2193300"/>
          </a:xfrm>
          <a:prstGeom prst="straightConnector1">
            <a:avLst/>
          </a:prstGeom>
          <a:noFill/>
          <a:ln w="19050" cap="flat" cmpd="sng">
            <a:solidFill>
              <a:schemeClr val="lt1"/>
            </a:solidFill>
            <a:prstDash val="solid"/>
            <a:round/>
            <a:headEnd type="none" w="sm" len="sm"/>
            <a:tailEnd type="none" w="sm" len="sm"/>
          </a:ln>
        </p:spPr>
      </p:cxnSp>
      <p:sp>
        <p:nvSpPr>
          <p:cNvPr id="414" name="Google Shape;414;g1ee4f95c8f2_0_379"/>
          <p:cNvSpPr txBox="1"/>
          <p:nvPr/>
        </p:nvSpPr>
        <p:spPr>
          <a:xfrm>
            <a:off x="218675" y="982575"/>
            <a:ext cx="11010900" cy="4872900"/>
          </a:xfrm>
          <a:prstGeom prst="rect">
            <a:avLst/>
          </a:prstGeom>
          <a:noFill/>
          <a:ln>
            <a:noFill/>
          </a:ln>
        </p:spPr>
        <p:txBody>
          <a:bodyPr spcFirstLastPara="1" wrap="square" lIns="91425" tIns="91425" rIns="91425" bIns="91425" anchor="t" anchorCtr="0">
            <a:noAutofit/>
          </a:bodyPr>
          <a:lstStyle/>
          <a:p>
            <a:r>
              <a:rPr lang="tr-TR" sz="1800" dirty="0">
                <a:solidFill>
                  <a:srgbClr val="374151"/>
                </a:solidFill>
                <a:effectLst/>
                <a:latin typeface="Segoe UI" panose="020B0502040204020203" pitchFamily="34" charset="0"/>
                <a:ea typeface="Calibri" panose="020F0502020204030204" pitchFamily="34" charset="0"/>
                <a:cs typeface="Times New Roman" panose="02020603050405020304" pitchFamily="18" charset="0"/>
              </a:rPr>
              <a:t>(</a:t>
            </a:r>
            <a:r>
              <a:rPr lang="tr-TR" sz="1800" dirty="0" err="1">
                <a:solidFill>
                  <a:srgbClr val="374151"/>
                </a:solidFill>
                <a:effectLst/>
                <a:latin typeface="Segoe UI" panose="020B0502040204020203" pitchFamily="34" charset="0"/>
                <a:ea typeface="Calibri" panose="020F0502020204030204" pitchFamily="34" charset="0"/>
                <a:cs typeface="Times New Roman" panose="02020603050405020304" pitchFamily="18" charset="0"/>
              </a:rPr>
              <a:t>Muzyka </a:t>
            </a:r>
            <a:r>
              <a:rPr lang="tr-TR" sz="1800" dirty="0" err="1">
                <a:solidFill>
                  <a:srgbClr val="374151"/>
                </a:solidFill>
                <a:effectLst/>
                <a:latin typeface="Segoe UI" panose="020B0502040204020203" pitchFamily="34" charset="0"/>
                <a:ea typeface="Calibri" panose="020F0502020204030204" pitchFamily="34" charset="0"/>
                <a:cs typeface="Times New Roman" panose="02020603050405020304" pitchFamily="18" charset="0"/>
              </a:rPr>
              <a:t>Koning </a:t>
            </a:r>
            <a:r>
              <a:rPr lang="tr-TR" sz="1800" dirty="0">
                <a:solidFill>
                  <a:srgbClr val="374151"/>
                </a:solidFill>
                <a:effectLst/>
                <a:latin typeface="Segoe UI" panose="020B0502040204020203" pitchFamily="34" charset="0"/>
                <a:ea typeface="Calibri" panose="020F0502020204030204" pitchFamily="34" charset="0"/>
                <a:cs typeface="Times New Roman" panose="02020603050405020304" pitchFamily="18" charset="0"/>
              </a:rPr>
              <a:t>Churchill199: 352).</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r>
              <a:rPr lang="tr-TR" sz="1800" dirty="0">
                <a:solidFill>
                  <a:srgbClr val="374151"/>
                </a:solidFill>
                <a:effectLst/>
                <a:latin typeface="Segoe UI" panose="020B0502040204020203" pitchFamily="34" charset="0"/>
                <a:ea typeface="Calibri" panose="020F0502020204030204" pitchFamily="34" charset="0"/>
                <a:cs typeface="Times New Roman" panose="02020603050405020304" pitchFamily="18" charset="0"/>
              </a:rPr>
              <a:t>(</a:t>
            </a:r>
            <a:r>
              <a:rPr lang="tr-TR" sz="1800" dirty="0" err="1">
                <a:solidFill>
                  <a:srgbClr val="374151"/>
                </a:solidFill>
                <a:effectLst/>
                <a:latin typeface="Segoe UI" panose="020B0502040204020203" pitchFamily="34" charset="0"/>
                <a:ea typeface="Calibri" panose="020F0502020204030204" pitchFamily="34" charset="0"/>
                <a:cs typeface="Times New Roman" panose="02020603050405020304" pitchFamily="18" charset="0"/>
              </a:rPr>
              <a:t>Kaur </a:t>
            </a:r>
            <a:r>
              <a:rPr lang="tr-TR" sz="1800" dirty="0">
                <a:solidFill>
                  <a:srgbClr val="374151"/>
                </a:solidFill>
                <a:effectLst/>
                <a:latin typeface="Segoe UI" panose="020B0502040204020203" pitchFamily="34" charset="0"/>
                <a:ea typeface="Calibri" panose="020F0502020204030204" pitchFamily="34" charset="0"/>
                <a:cs typeface="Times New Roman" panose="02020603050405020304" pitchFamily="18" charset="0"/>
              </a:rPr>
              <a:t>2014).</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r>
              <a:rPr lang="tr-TR" sz="1800" dirty="0">
                <a:solidFill>
                  <a:srgbClr val="374151"/>
                </a:solidFill>
                <a:effectLst/>
                <a:latin typeface="Segoe UI" panose="020B0502040204020203" pitchFamily="34" charset="0"/>
                <a:ea typeface="Calibri" panose="020F0502020204030204" pitchFamily="34" charset="0"/>
                <a:cs typeface="Times New Roman" panose="02020603050405020304" pitchFamily="18" charset="0"/>
              </a:rPr>
              <a:t>(EKOIQ 2015).</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tr-TR" sz="1800" dirty="0" err="1">
                <a:solidFill>
                  <a:srgbClr val="374151"/>
                </a:solidFill>
                <a:effectLst/>
                <a:latin typeface="Segoe UI" panose="020B0502040204020203" pitchFamily="34" charset="0"/>
                <a:ea typeface="Calibri" panose="020F0502020204030204" pitchFamily="34" charset="0"/>
                <a:cs typeface="Times New Roman" panose="02020603050405020304" pitchFamily="18" charset="0"/>
              </a:rPr>
              <a:t>Farinelli </a:t>
            </a:r>
            <a:r>
              <a:rPr lang="tr-TR" sz="1800" dirty="0" err="1">
                <a:solidFill>
                  <a:srgbClr val="374151"/>
                </a:solidFill>
                <a:effectLst/>
                <a:latin typeface="Segoe UI" panose="020B0502040204020203" pitchFamily="34" charset="0"/>
                <a:ea typeface="Calibri" panose="020F0502020204030204" pitchFamily="34" charset="0"/>
                <a:cs typeface="Times New Roman" panose="02020603050405020304" pitchFamily="18" charset="0"/>
              </a:rPr>
              <a:t>Bottini </a:t>
            </a:r>
            <a:r>
              <a:rPr lang="tr-TR" sz="1800" dirty="0">
                <a:solidFill>
                  <a:srgbClr val="374151"/>
                </a:solidFill>
                <a:effectLst/>
                <a:latin typeface="Segoe UI" panose="020B0502040204020203" pitchFamily="34" charset="0"/>
                <a:ea typeface="Calibri" panose="020F0502020204030204" pitchFamily="34" charset="0"/>
                <a:cs typeface="Times New Roman" panose="02020603050405020304" pitchFamily="18" charset="0"/>
              </a:rPr>
              <a:t>Akkoyunlu </a:t>
            </a:r>
            <a:r>
              <a:rPr lang="tr-TR" sz="1800" dirty="0" err="1">
                <a:solidFill>
                  <a:srgbClr val="374151"/>
                </a:solidFill>
                <a:effectLst/>
                <a:latin typeface="Segoe UI" panose="020B0502040204020203" pitchFamily="34" charset="0"/>
                <a:ea typeface="Calibri" panose="020F0502020204030204" pitchFamily="34" charset="0"/>
                <a:cs typeface="Times New Roman" panose="02020603050405020304" pitchFamily="18" charset="0"/>
              </a:rPr>
              <a:t>Aerni </a:t>
            </a:r>
            <a:r>
              <a:rPr lang="tr-TR" sz="1800" dirty="0">
                <a:solidFill>
                  <a:srgbClr val="374151"/>
                </a:solidFill>
                <a:effectLst/>
                <a:latin typeface="Segoe UI" panose="020B0502040204020203" pitchFamily="34" charset="0"/>
                <a:ea typeface="Calibri" panose="020F0502020204030204" pitchFamily="34" charset="0"/>
                <a:cs typeface="Times New Roman" panose="02020603050405020304" pitchFamily="18" charset="0"/>
              </a:rPr>
              <a:t>2011).</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r>
              <a:rPr lang="tr-TR" sz="1800" dirty="0">
                <a:effectLst/>
                <a:latin typeface="Calibri" panose="020F0502020204030204" pitchFamily="34" charset="0"/>
                <a:ea typeface="Calibri" panose="020F0502020204030204" pitchFamily="34" charset="0"/>
                <a:cs typeface="Times New Roman" panose="02020603050405020304" pitchFamily="18" charset="0"/>
              </a:rPr>
              <a:t>https://dergipark.org.tr/en/download/article-file/270783</a:t>
            </a:r>
          </a:p>
          <a:p>
            <a:r>
              <a:rPr lang="tr-TR" sz="1800" dirty="0">
                <a:effectLst/>
                <a:latin typeface="Calibri" panose="020F0502020204030204" pitchFamily="34" charset="0"/>
                <a:ea typeface="Calibri" panose="020F0502020204030204" pitchFamily="34" charset="0"/>
                <a:cs typeface="Times New Roman" panose="02020603050405020304" pitchFamily="18" charset="0"/>
              </a:rPr>
              <a:t>https://deedster.com/blog/green-culture-at-work</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r>
              <a:rPr lang="tr-TR" sz="1800" dirty="0">
                <a:effectLst/>
                <a:latin typeface="Calibri" panose="020F0502020204030204" pitchFamily="34" charset="0"/>
                <a:ea typeface="Calibri" panose="020F0502020204030204" pitchFamily="34" charset="0"/>
                <a:cs typeface="Times New Roman" panose="02020603050405020304" pitchFamily="18" charset="0"/>
              </a:rPr>
              <a:t>https://www.datasciencecentral.com/how-to-create-a-green-culture-in-a-business-environment/</a:t>
            </a:r>
          </a:p>
          <a:p>
            <a:r>
              <a:rPr lang="tr-TR" sz="1800" dirty="0" err="1">
                <a:effectLst/>
                <a:latin typeface="Calibri" panose="020F0502020204030204" pitchFamily="34" charset="0"/>
                <a:ea typeface="Calibri" panose="020F0502020204030204" pitchFamily="34" charset="0"/>
                <a:cs typeface="Times New Roman" panose="02020603050405020304" pitchFamily="18" charset="0"/>
              </a:rPr>
              <a:t>Moisander</a:t>
            </a:r>
            <a:r>
              <a:rPr lang="tr-TR" sz="1800" dirty="0">
                <a:effectLst/>
                <a:latin typeface="Calibri" panose="020F0502020204030204" pitchFamily="34" charset="0"/>
                <a:ea typeface="Calibri" panose="020F0502020204030204" pitchFamily="34" charset="0"/>
                <a:cs typeface="Times New Roman" panose="02020603050405020304" pitchFamily="18" charset="0"/>
              </a:rPr>
              <a:t>, 2007:405</a:t>
            </a:r>
          </a:p>
          <a:p>
            <a:r>
              <a:rPr lang="tr-TR" sz="1800" dirty="0">
                <a:effectLst/>
                <a:latin typeface="Calibri" panose="020F0502020204030204" pitchFamily="34" charset="0"/>
                <a:ea typeface="Calibri" panose="020F0502020204030204" pitchFamily="34" charset="0"/>
                <a:cs typeface="Times New Roman" panose="02020603050405020304" pitchFamily="18" charset="0"/>
              </a:rPr>
              <a:t>https://Orcid.Org/0000-0002-4471-3470</a:t>
            </a:r>
          </a:p>
          <a:p>
            <a:r>
              <a:rPr lang="tr-TR" sz="1800" dirty="0">
                <a:solidFill>
                  <a:srgbClr val="374151"/>
                </a:solidFill>
                <a:effectLst/>
                <a:latin typeface="Segoe UI" panose="020B0502040204020203" pitchFamily="34" charset="0"/>
                <a:ea typeface="Calibri" panose="020F0502020204030204" pitchFamily="34" charset="0"/>
                <a:cs typeface="Times New Roman" panose="02020603050405020304" pitchFamily="18" charset="0"/>
              </a:rPr>
              <a:t>SME Garanti BBVA </a:t>
            </a:r>
            <a:r>
              <a:rPr lang="tr-TR" sz="1800" dirty="0" err="1">
                <a:solidFill>
                  <a:srgbClr val="374151"/>
                </a:solidFill>
                <a:effectLst/>
                <a:latin typeface="Segoe UI" panose="020B0502040204020203" pitchFamily="34" charset="0"/>
                <a:ea typeface="Calibri" panose="020F0502020204030204" pitchFamily="34" charset="0"/>
                <a:cs typeface="Times New Roman" panose="02020603050405020304" pitchFamily="18" charset="0"/>
              </a:rPr>
              <a:t>Ekonomosit </a:t>
            </a:r>
            <a:r>
              <a:rPr lang="tr-TR" sz="1800" dirty="0">
                <a:solidFill>
                  <a:srgbClr val="374151"/>
                </a:solidFill>
                <a:effectLst/>
                <a:latin typeface="Segoe UI" panose="020B0502040204020203" pitchFamily="34" charset="0"/>
                <a:ea typeface="Calibri" panose="020F0502020204030204" pitchFamily="34" charset="0"/>
                <a:cs typeface="Times New Roman" panose="02020603050405020304" pitchFamily="18" charset="0"/>
              </a:rPr>
              <a:t>Magazine July 2020</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r>
              <a:rPr lang="tr-TR" sz="1800" dirty="0">
                <a:effectLst/>
                <a:latin typeface="Calibri" panose="020F0502020204030204" pitchFamily="34" charset="0"/>
                <a:ea typeface="Calibri" panose="020F0502020204030204" pitchFamily="34" charset="0"/>
                <a:cs typeface="Times New Roman" panose="02020603050405020304" pitchFamily="18" charset="0"/>
              </a:rPr>
              <a:t>https://doi.org/10.51137/ijarbm.2023.4.3.1</a:t>
            </a:r>
          </a:p>
          <a:p>
            <a:r>
              <a:rPr lang="tr-TR" sz="1800" dirty="0">
                <a:effectLst/>
                <a:latin typeface="Calibri" panose="020F0502020204030204" pitchFamily="34" charset="0"/>
                <a:ea typeface="Calibri" panose="020F0502020204030204" pitchFamily="34" charset="0"/>
                <a:cs typeface="Times New Roman" panose="02020603050405020304" pitchFamily="18" charset="0"/>
              </a:rPr>
              <a:t> </a:t>
            </a:r>
          </a:p>
          <a:p>
            <a:pPr marL="0" lvl="0" indent="0" algn="l" rtl="0">
              <a:lnSpc>
                <a:spcPct val="115000"/>
              </a:lnSpc>
              <a:spcBef>
                <a:spcPts val="0"/>
              </a:spcBef>
              <a:spcAft>
                <a:spcPts val="0"/>
              </a:spcAft>
              <a:buNone/>
            </a:pPr>
            <a:endParaRPr sz="1200" dirty="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sz="2000" dirty="0">
              <a:solidFill>
                <a:srgbClr val="3F3F3F"/>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g1ee4f95c8f2_0_616"/>
          <p:cNvSpPr/>
          <p:nvPr/>
        </p:nvSpPr>
        <p:spPr>
          <a:xfrm>
            <a:off x="2819400" y="-261257"/>
            <a:ext cx="12192000" cy="457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7" name="Google Shape;237;g1ee4f95c8f2_0_616"/>
          <p:cNvSpPr/>
          <p:nvPr/>
        </p:nvSpPr>
        <p:spPr>
          <a:xfrm>
            <a:off x="2819400" y="195943"/>
            <a:ext cx="12192000" cy="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100"/>
              <a:buFont typeface="Calibri"/>
              <a:buNone/>
            </a:pPr>
            <a:endParaRPr sz="11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Calibri"/>
              <a:buNone/>
            </a:pPr>
            <a:r>
              <a:rPr lang="de-DE" sz="1100" b="0" i="0" u="none" strike="noStrike" cap="none">
                <a:solidFill>
                  <a:schemeClr val="dk1"/>
                </a:solidFill>
                <a:latin typeface="Calibri"/>
                <a:ea typeface="Calibri"/>
                <a:cs typeface="Calibri"/>
                <a:sym typeface="Calibri"/>
              </a:rPr>
              <a:t>		</a:t>
            </a:r>
            <a:endParaRPr sz="1800" b="0" i="0" u="none" strike="noStrike" cap="none">
              <a:solidFill>
                <a:schemeClr val="dk1"/>
              </a:solidFill>
              <a:latin typeface="Arial"/>
              <a:ea typeface="Arial"/>
              <a:cs typeface="Arial"/>
              <a:sym typeface="Arial"/>
            </a:endParaRPr>
          </a:p>
        </p:txBody>
      </p:sp>
      <p:sp>
        <p:nvSpPr>
          <p:cNvPr id="238" name="Google Shape;238;g1ee4f95c8f2_0_616"/>
          <p:cNvSpPr txBox="1">
            <a:spLocks noGrp="1"/>
          </p:cNvSpPr>
          <p:nvPr>
            <p:ph type="title"/>
          </p:nvPr>
        </p:nvSpPr>
        <p:spPr>
          <a:xfrm>
            <a:off x="340865" y="57142"/>
            <a:ext cx="10515600" cy="1050600"/>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004B3A"/>
              </a:buClr>
              <a:buSzPts val="3200"/>
              <a:buFont typeface="Arial"/>
              <a:buNone/>
            </a:pPr>
            <a:r>
              <a:rPr lang="de-DE" dirty="0">
                <a:solidFill>
                  <a:srgbClr val="004B3A"/>
                </a:solidFill>
                <a:latin typeface="Arial"/>
                <a:ea typeface="Arial"/>
                <a:cs typeface="Arial"/>
                <a:sym typeface="Arial"/>
              </a:rPr>
              <a:t>Learning Outcomes </a:t>
            </a:r>
            <a:r>
              <a:rPr lang="de-DE" dirty="0" err="1">
                <a:solidFill>
                  <a:srgbClr val="004B3A"/>
                </a:solidFill>
                <a:latin typeface="Arial"/>
                <a:ea typeface="Arial"/>
                <a:cs typeface="Arial"/>
                <a:sym typeface="Arial"/>
              </a:rPr>
              <a:t>of </a:t>
            </a:r>
            <a:r>
              <a:rPr lang="de-DE" dirty="0">
                <a:solidFill>
                  <a:srgbClr val="004B3A"/>
                </a:solidFill>
                <a:latin typeface="Arial"/>
                <a:ea typeface="Arial"/>
                <a:cs typeface="Arial"/>
                <a:sym typeface="Arial"/>
              </a:rPr>
              <a:t>Module 5</a:t>
            </a:r>
            <a:endParaRPr dirty="0"/>
          </a:p>
        </p:txBody>
      </p:sp>
      <p:sp>
        <p:nvSpPr>
          <p:cNvPr id="239" name="Google Shape;239;g1ee4f95c8f2_0_616"/>
          <p:cNvSpPr txBox="1">
            <a:spLocks noGrp="1"/>
          </p:cNvSpPr>
          <p:nvPr>
            <p:ph type="body" idx="1"/>
          </p:nvPr>
        </p:nvSpPr>
        <p:spPr>
          <a:xfrm>
            <a:off x="340865" y="1246423"/>
            <a:ext cx="11557500" cy="5415600"/>
          </a:xfrm>
          <a:prstGeom prst="rect">
            <a:avLst/>
          </a:prstGeom>
          <a:noFill/>
          <a:ln>
            <a:noFill/>
          </a:ln>
        </p:spPr>
        <p:txBody>
          <a:bodyPr spcFirstLastPara="1" wrap="square" lIns="91425" tIns="45700" rIns="91425" bIns="45700" anchor="t" anchorCtr="0">
            <a:normAutofit/>
          </a:bodyPr>
          <a:lstStyle/>
          <a:p>
            <a:pPr marL="144000" lvl="0" indent="0" algn="l" rtl="0">
              <a:lnSpc>
                <a:spcPct val="100000"/>
              </a:lnSpc>
              <a:spcBef>
                <a:spcPts val="0"/>
              </a:spcBef>
              <a:spcAft>
                <a:spcPts val="0"/>
              </a:spcAft>
              <a:buClr>
                <a:srgbClr val="2A4F1C"/>
              </a:buClr>
              <a:buSzPts val="2600"/>
              <a:buNone/>
            </a:pPr>
            <a:r>
              <a:rPr lang="de-DE" sz="2600" dirty="0">
                <a:solidFill>
                  <a:srgbClr val="004B3A"/>
                </a:solidFill>
              </a:rPr>
              <a:t>In </a:t>
            </a:r>
            <a:r>
              <a:rPr lang="de-DE" sz="2600" dirty="0" err="1">
                <a:solidFill>
                  <a:srgbClr val="004B3A"/>
                </a:solidFill>
              </a:rPr>
              <a:t>this </a:t>
            </a:r>
            <a:r>
              <a:rPr lang="de-DE" sz="2600" dirty="0" err="1">
                <a:solidFill>
                  <a:srgbClr val="004B3A"/>
                </a:solidFill>
              </a:rPr>
              <a:t>module </a:t>
            </a:r>
            <a:r>
              <a:rPr lang="de-DE" sz="2600" dirty="0" err="1">
                <a:solidFill>
                  <a:srgbClr val="004B3A"/>
                </a:solidFill>
              </a:rPr>
              <a:t>you </a:t>
            </a:r>
            <a:r>
              <a:rPr lang="de-DE" sz="2600" dirty="0">
                <a:solidFill>
                  <a:srgbClr val="004B3A"/>
                </a:solidFill>
              </a:rPr>
              <a:t>will</a:t>
            </a:r>
            <a:br>
              <a:rPr lang="de-DE" sz="2600" dirty="0">
                <a:solidFill>
                  <a:srgbClr val="004B3A"/>
                </a:solidFill>
              </a:rPr>
            </a:br>
            <a:endParaRPr sz="2600" dirty="0">
              <a:solidFill>
                <a:srgbClr val="004B3A"/>
              </a:solidFill>
            </a:endParaRPr>
          </a:p>
          <a:p>
            <a:pPr marL="601200" lvl="0" indent="-457200" algn="l" rtl="0">
              <a:lnSpc>
                <a:spcPct val="100000"/>
              </a:lnSpc>
              <a:spcBef>
                <a:spcPts val="800"/>
              </a:spcBef>
              <a:spcAft>
                <a:spcPts val="0"/>
              </a:spcAft>
              <a:buClr>
                <a:srgbClr val="2A4F1C"/>
              </a:buClr>
              <a:buSzPts val="2600"/>
              <a:buFont typeface="Noto Sans Symbols"/>
              <a:buChar char="❖"/>
            </a:pPr>
            <a:r>
              <a:rPr lang="tr-TR" sz="2600" dirty="0">
                <a:solidFill>
                  <a:srgbClr val="004B3A"/>
                </a:solidFill>
              </a:rPr>
              <a:t>Who is a green entrepreneur, entrepreneur. Learn the characteristics of a green entrepreneur and entrepreneur</a:t>
            </a:r>
            <a:endParaRPr sz="2600" dirty="0">
              <a:solidFill>
                <a:srgbClr val="004B3A"/>
              </a:solidFill>
            </a:endParaRPr>
          </a:p>
          <a:p>
            <a:pPr marL="601200" lvl="0" indent="-457200" algn="l" rtl="0">
              <a:lnSpc>
                <a:spcPct val="100000"/>
              </a:lnSpc>
              <a:spcBef>
                <a:spcPts val="800"/>
              </a:spcBef>
              <a:spcAft>
                <a:spcPts val="0"/>
              </a:spcAft>
              <a:buClr>
                <a:srgbClr val="2A4F1C"/>
              </a:buClr>
              <a:buSzPts val="2600"/>
              <a:buFont typeface="Noto Sans Symbols"/>
              <a:buChar char="❖"/>
            </a:pPr>
            <a:r>
              <a:rPr lang="de-DE" sz="2600" dirty="0" err="1">
                <a:solidFill>
                  <a:srgbClr val="004B3A"/>
                </a:solidFill>
              </a:rPr>
              <a:t>Developing </a:t>
            </a:r>
            <a:r>
              <a:rPr lang="de-DE" sz="2600" dirty="0" err="1">
                <a:solidFill>
                  <a:srgbClr val="004B3A"/>
                </a:solidFill>
              </a:rPr>
              <a:t>and </a:t>
            </a:r>
            <a:r>
              <a:rPr lang="de-DE" sz="2600" dirty="0">
                <a:solidFill>
                  <a:srgbClr val="004B3A"/>
                </a:solidFill>
              </a:rPr>
              <a:t>reflecting</a:t>
            </a:r>
            <a:r>
              <a:rPr lang="de-DE" sz="2600" dirty="0" err="1">
                <a:solidFill>
                  <a:srgbClr val="004B3A"/>
                </a:solidFill>
              </a:rPr>
              <a:t> on </a:t>
            </a:r>
            <a:r>
              <a:rPr lang="de-DE" sz="2600" dirty="0" err="1">
                <a:solidFill>
                  <a:srgbClr val="004B3A"/>
                </a:solidFill>
              </a:rPr>
              <a:t>a </a:t>
            </a:r>
            <a:r>
              <a:rPr lang="de-DE" sz="2600" dirty="0" err="1">
                <a:solidFill>
                  <a:srgbClr val="004B3A"/>
                </a:solidFill>
              </a:rPr>
              <a:t>green </a:t>
            </a:r>
            <a:r>
              <a:rPr lang="de-DE" sz="2600" dirty="0" err="1">
                <a:solidFill>
                  <a:srgbClr val="004B3A"/>
                </a:solidFill>
              </a:rPr>
              <a:t>entrepreneurial </a:t>
            </a:r>
            <a:r>
              <a:rPr lang="de-DE" sz="2600" dirty="0" err="1">
                <a:solidFill>
                  <a:srgbClr val="004B3A"/>
                </a:solidFill>
              </a:rPr>
              <a:t>culture </a:t>
            </a:r>
            <a:endParaRPr sz="2600" dirty="0">
              <a:solidFill>
                <a:srgbClr val="004B3A"/>
              </a:solidFill>
            </a:endParaRPr>
          </a:p>
          <a:p>
            <a:pPr marL="601200" lvl="0" indent="-457200" algn="l" rtl="0">
              <a:lnSpc>
                <a:spcPct val="100000"/>
              </a:lnSpc>
              <a:spcBef>
                <a:spcPts val="800"/>
              </a:spcBef>
              <a:spcAft>
                <a:spcPts val="0"/>
              </a:spcAft>
              <a:buClr>
                <a:srgbClr val="2A4F1C"/>
              </a:buClr>
              <a:buSzPts val="2600"/>
              <a:buFont typeface="Noto Sans Symbols"/>
              <a:buChar char="❖"/>
            </a:pPr>
            <a:r>
              <a:rPr lang="tr-TR" sz="2600" dirty="0">
                <a:solidFill>
                  <a:srgbClr val="004B3A"/>
                </a:solidFill>
              </a:rPr>
              <a:t>Thinking about </a:t>
            </a:r>
            <a:r>
              <a:rPr lang="tr-TR" sz="2600" dirty="0">
                <a:solidFill>
                  <a:srgbClr val="004B3A"/>
                </a:solidFill>
              </a:rPr>
              <a:t>new business model ideas </a:t>
            </a:r>
            <a:r>
              <a:rPr lang="tr-TR" sz="2600" dirty="0">
                <a:solidFill>
                  <a:srgbClr val="004B3A"/>
                </a:solidFill>
              </a:rPr>
              <a:t>in terms of their </a:t>
            </a:r>
            <a:r>
              <a:rPr lang="tr-TR" sz="2600" dirty="0" err="1">
                <a:solidFill>
                  <a:srgbClr val="004B3A"/>
                </a:solidFill>
              </a:rPr>
              <a:t>economic, sustainability, social </a:t>
            </a:r>
            <a:r>
              <a:rPr lang="tr-TR" sz="2600" dirty="0">
                <a:solidFill>
                  <a:srgbClr val="004B3A"/>
                </a:solidFill>
              </a:rPr>
              <a:t>and societal contribution</a:t>
            </a:r>
            <a:endParaRPr sz="2600" dirty="0">
              <a:solidFill>
                <a:srgbClr val="004B3A"/>
              </a:solidFill>
            </a:endParaRPr>
          </a:p>
          <a:p>
            <a:pPr marL="601200" lvl="0" indent="-457200" algn="l" rtl="0">
              <a:lnSpc>
                <a:spcPct val="100000"/>
              </a:lnSpc>
              <a:spcBef>
                <a:spcPts val="800"/>
              </a:spcBef>
              <a:spcAft>
                <a:spcPts val="0"/>
              </a:spcAft>
              <a:buClr>
                <a:srgbClr val="2A4F1C"/>
              </a:buClr>
              <a:buSzPts val="2600"/>
              <a:buFont typeface="Noto Sans Symbols"/>
              <a:buChar char="❖"/>
            </a:pPr>
            <a:r>
              <a:rPr lang="tr-TR" sz="2600" dirty="0">
                <a:solidFill>
                  <a:srgbClr val="004B3A"/>
                </a:solidFill>
              </a:rPr>
              <a:t>Recognizing </a:t>
            </a:r>
            <a:r>
              <a:rPr lang="tr-TR" sz="2600" dirty="0">
                <a:solidFill>
                  <a:srgbClr val="004B3A"/>
                </a:solidFill>
              </a:rPr>
              <a:t>green </a:t>
            </a:r>
            <a:r>
              <a:rPr lang="tr-TR" sz="2600" dirty="0" err="1">
                <a:solidFill>
                  <a:srgbClr val="004B3A"/>
                </a:solidFill>
              </a:rPr>
              <a:t>entrepreneurship </a:t>
            </a:r>
            <a:r>
              <a:rPr lang="tr-TR" sz="2600" dirty="0">
                <a:solidFill>
                  <a:srgbClr val="004B3A"/>
                </a:solidFill>
              </a:rPr>
              <a:t>supports and knowing their contribution to our business models</a:t>
            </a:r>
          </a:p>
          <a:p>
            <a:pPr marL="601200" lvl="0" indent="-457200" algn="l" rtl="0">
              <a:lnSpc>
                <a:spcPct val="100000"/>
              </a:lnSpc>
              <a:spcBef>
                <a:spcPts val="800"/>
              </a:spcBef>
              <a:spcAft>
                <a:spcPts val="0"/>
              </a:spcAft>
              <a:buClr>
                <a:srgbClr val="2A4F1C"/>
              </a:buClr>
              <a:buSzPts val="2600"/>
              <a:buFont typeface="Noto Sans Symbols"/>
              <a:buChar char="❖"/>
            </a:pPr>
            <a:r>
              <a:rPr lang="tr-TR" sz="2600" dirty="0">
                <a:solidFill>
                  <a:srgbClr val="004B3A"/>
                </a:solidFill>
              </a:rPr>
              <a:t>To examine green entrepreneurial business models in the world.</a:t>
            </a:r>
            <a:endParaRPr sz="2600" dirty="0">
              <a:solidFill>
                <a:srgbClr val="004B3A"/>
              </a:solidFill>
            </a:endParaRPr>
          </a:p>
          <a:p>
            <a:pPr marL="601200" lvl="0" indent="-279400" algn="l" rtl="0">
              <a:lnSpc>
                <a:spcPct val="150000"/>
              </a:lnSpc>
              <a:spcBef>
                <a:spcPts val="1400"/>
              </a:spcBef>
              <a:spcAft>
                <a:spcPts val="0"/>
              </a:spcAft>
              <a:buClr>
                <a:srgbClr val="2A4F1C"/>
              </a:buClr>
              <a:buSzPts val="2800"/>
              <a:buFont typeface="Noto Sans Symbols"/>
              <a:buNone/>
            </a:pPr>
            <a:endParaRPr sz="2800" dirty="0">
              <a:solidFill>
                <a:srgbClr val="004B3A"/>
              </a:solidFill>
              <a:latin typeface="Arial"/>
              <a:ea typeface="Arial"/>
              <a:cs typeface="Arial"/>
              <a:sym typeface="Arial"/>
            </a:endParaRPr>
          </a:p>
          <a:p>
            <a:pPr marL="91440" lvl="0" indent="48260" algn="l" rtl="0">
              <a:lnSpc>
                <a:spcPct val="150000"/>
              </a:lnSpc>
              <a:spcBef>
                <a:spcPts val="1400"/>
              </a:spcBef>
              <a:spcAft>
                <a:spcPts val="0"/>
              </a:spcAft>
              <a:buClr>
                <a:schemeClr val="accent6"/>
              </a:buClr>
              <a:buSzPts val="2200"/>
              <a:buFont typeface="Arial"/>
              <a:buNone/>
            </a:pPr>
            <a:endParaRPr sz="2200" dirty="0">
              <a:solidFill>
                <a:srgbClr val="433C29"/>
              </a:solidFill>
              <a:latin typeface="Arial"/>
              <a:ea typeface="Arial"/>
              <a:cs typeface="Arial"/>
              <a:sym typeface="Arial"/>
            </a:endParaRPr>
          </a:p>
        </p:txBody>
      </p:sp>
    </p:spTree>
  </p:cSld>
  <p:clrMapOvr>
    <a:masterClrMapping/>
  </p:clrMapOvr>
</p:sld>
</file>

<file path=ppt/slides/slide20.xml><?xml version="1.0" encoding="utf-8"?>
<p:sld xmlns:mc="http://schemas.openxmlformats.org/markup-compatibility/2006" xmlns:p14="http://schemas.microsoft.com/office/powerpoint/2010/main"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20"/>
          <p:cNvSpPr txBox="1"/>
          <p:nvPr/>
        </p:nvSpPr>
        <p:spPr>
          <a:xfrm>
            <a:off x="6502523" y="2414726"/>
            <a:ext cx="4378975" cy="93564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de-DE" sz="1600" b="1">
                <a:solidFill>
                  <a:schemeClr val="dk1"/>
                </a:solidFill>
                <a:latin typeface="Calibri"/>
                <a:ea typeface="Calibri"/>
                <a:cs typeface="Calibri"/>
                <a:sym typeface="Calibri"/>
              </a:rPr>
              <a:t>Prof. Dr. Marc Beutner</a:t>
            </a:r>
            <a:endParaRPr/>
          </a:p>
          <a:p>
            <a:pPr marL="0" marR="0" lvl="0" indent="0" algn="l" rtl="0">
              <a:lnSpc>
                <a:spcPct val="89999"/>
              </a:lnSpc>
              <a:spcBef>
                <a:spcPts val="0"/>
              </a:spcBef>
              <a:spcAft>
                <a:spcPts val="0"/>
              </a:spcAft>
              <a:buNone/>
            </a:pPr>
            <a:r>
              <a:rPr lang="de-DE" sz="1600">
                <a:solidFill>
                  <a:schemeClr val="dk1"/>
                </a:solidFill>
                <a:latin typeface="Calibri"/>
                <a:ea typeface="Calibri"/>
                <a:cs typeface="Calibri"/>
                <a:sym typeface="Calibri"/>
              </a:rPr>
              <a:t>Tel: +49 (0) 52 51 / 60 - 23 67</a:t>
            </a:r>
            <a:endParaRPr/>
          </a:p>
          <a:p>
            <a:pPr marL="0" marR="0" lvl="0" indent="0" algn="l" rtl="0">
              <a:lnSpc>
                <a:spcPct val="89999"/>
              </a:lnSpc>
              <a:spcBef>
                <a:spcPts val="0"/>
              </a:spcBef>
              <a:spcAft>
                <a:spcPts val="0"/>
              </a:spcAft>
              <a:buNone/>
            </a:pPr>
            <a:r>
              <a:rPr lang="de-DE" sz="1600">
                <a:solidFill>
                  <a:schemeClr val="dk1"/>
                </a:solidFill>
                <a:latin typeface="Calibri"/>
                <a:ea typeface="Calibri"/>
                <a:cs typeface="Calibri"/>
                <a:sym typeface="Calibri"/>
              </a:rPr>
              <a:t>Fax: +49 (0) 52 51 / 60 - 35 63</a:t>
            </a:r>
            <a:endParaRPr/>
          </a:p>
          <a:p>
            <a:pPr marL="0" marR="0" lvl="0" indent="0" algn="l" rtl="0">
              <a:lnSpc>
                <a:spcPct val="100000"/>
              </a:lnSpc>
              <a:spcBef>
                <a:spcPts val="0"/>
              </a:spcBef>
              <a:spcAft>
                <a:spcPts val="0"/>
              </a:spcAft>
              <a:buNone/>
            </a:pPr>
            <a:r>
              <a:rPr lang="de-DE" sz="1600">
                <a:solidFill>
                  <a:schemeClr val="dk1"/>
                </a:solidFill>
                <a:latin typeface="Calibri"/>
                <a:ea typeface="Calibri"/>
                <a:cs typeface="Calibri"/>
                <a:sym typeface="Calibri"/>
              </a:rPr>
              <a:t>E-Mail: marc.beutner@uni-paderborn.de</a:t>
            </a:r>
            <a:endParaRPr/>
          </a:p>
        </p:txBody>
      </p:sp>
      <p:sp>
        <p:nvSpPr>
          <p:cNvPr id="420" name="Google Shape;420;p20"/>
          <p:cNvSpPr txBox="1"/>
          <p:nvPr/>
        </p:nvSpPr>
        <p:spPr>
          <a:xfrm>
            <a:off x="1192568" y="2414726"/>
            <a:ext cx="4496910" cy="147476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de-DE" sz="1600" b="1">
                <a:solidFill>
                  <a:schemeClr val="dk1"/>
                </a:solidFill>
                <a:latin typeface="Calibri"/>
                <a:ea typeface="Calibri"/>
                <a:cs typeface="Calibri"/>
                <a:sym typeface="Calibri"/>
              </a:rPr>
              <a:t>Universität Paderborn</a:t>
            </a:r>
            <a:endParaRPr/>
          </a:p>
          <a:p>
            <a:pPr marL="0" marR="0" lvl="0" indent="0" algn="l" rtl="0">
              <a:lnSpc>
                <a:spcPct val="99583"/>
              </a:lnSpc>
              <a:spcBef>
                <a:spcPts val="0"/>
              </a:spcBef>
              <a:spcAft>
                <a:spcPts val="0"/>
              </a:spcAft>
              <a:buNone/>
            </a:pPr>
            <a:r>
              <a:rPr lang="de-DE" sz="1600" b="1">
                <a:solidFill>
                  <a:schemeClr val="dk1"/>
                </a:solidFill>
                <a:latin typeface="Calibri"/>
                <a:ea typeface="Calibri"/>
                <a:cs typeface="Calibri"/>
                <a:sym typeface="Calibri"/>
              </a:rPr>
              <a:t>Department Wirtschaftspädagogik Lehrstuhl Wirtschaftspädagogik II Warburger Str. 100</a:t>
            </a:r>
            <a:endParaRPr/>
          </a:p>
          <a:p>
            <a:pPr marL="0" marR="0" lvl="0" indent="0" algn="l" rtl="0">
              <a:lnSpc>
                <a:spcPct val="100000"/>
              </a:lnSpc>
              <a:spcBef>
                <a:spcPts val="0"/>
              </a:spcBef>
              <a:spcAft>
                <a:spcPts val="0"/>
              </a:spcAft>
              <a:buNone/>
            </a:pPr>
            <a:r>
              <a:rPr lang="de-DE" sz="1600" b="1">
                <a:solidFill>
                  <a:schemeClr val="dk1"/>
                </a:solidFill>
                <a:latin typeface="Calibri"/>
                <a:ea typeface="Calibri"/>
                <a:cs typeface="Calibri"/>
                <a:sym typeface="Calibri"/>
              </a:rPr>
              <a:t>33098 Paderborn</a:t>
            </a:r>
            <a:endParaRPr/>
          </a:p>
          <a:p>
            <a:pPr marL="0" marR="0" lvl="0" indent="0" algn="l" rtl="0">
              <a:lnSpc>
                <a:spcPct val="106666"/>
              </a:lnSpc>
              <a:spcBef>
                <a:spcPts val="0"/>
              </a:spcBef>
              <a:spcAft>
                <a:spcPts val="0"/>
              </a:spcAft>
              <a:buNone/>
            </a:pPr>
            <a:endParaRPr sz="1800">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r>
              <a:rPr lang="de-DE" sz="1600" b="1">
                <a:solidFill>
                  <a:schemeClr val="dk1"/>
                </a:solidFill>
                <a:latin typeface="Calibri"/>
                <a:ea typeface="Calibri"/>
                <a:cs typeface="Calibri"/>
                <a:sym typeface="Calibri"/>
              </a:rPr>
              <a:t>http://www.upb.de/wipaed</a:t>
            </a:r>
            <a:endParaRPr sz="1600" b="1">
              <a:solidFill>
                <a:schemeClr val="dk1"/>
              </a:solidFill>
              <a:latin typeface="Calibri"/>
              <a:ea typeface="Calibri"/>
              <a:cs typeface="Calibri"/>
              <a:sym typeface="Calibri"/>
            </a:endParaRPr>
          </a:p>
        </p:txBody>
      </p:sp>
      <p:sp>
        <p:nvSpPr>
          <p:cNvPr id="421" name="Google Shape;421;p20"/>
          <p:cNvSpPr/>
          <p:nvPr/>
        </p:nvSpPr>
        <p:spPr>
          <a:xfrm>
            <a:off x="1100251" y="1319669"/>
            <a:ext cx="1658659"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rgbClr val="05234E"/>
              </a:buClr>
              <a:buSzPts val="3600"/>
              <a:buFont typeface="Noto Sans Symbols"/>
              <a:buNone/>
            </a:pPr>
            <a:r>
              <a:rPr lang="de-DE" sz="3600" b="1" dirty="0">
                <a:solidFill>
                  <a:srgbClr val="05234E"/>
                </a:solidFill>
                <a:latin typeface="Calibri"/>
                <a:ea typeface="Calibri"/>
                <a:cs typeface="Calibri"/>
                <a:sym typeface="Calibri"/>
              </a:rPr>
              <a:t>Contact</a:t>
            </a:r>
            <a:endParaRPr sz="3600" b="1" dirty="0">
              <a:solidFill>
                <a:srgbClr val="05234E"/>
              </a:solidFill>
              <a:latin typeface="Calibri"/>
              <a:ea typeface="Calibri"/>
              <a:cs typeface="Calibri"/>
              <a:sym typeface="Calibri"/>
            </a:endParaRPr>
          </a:p>
        </p:txBody>
      </p:sp>
      <p:sp>
        <p:nvSpPr>
          <p:cNvPr id="422" name="Google Shape;422;p20"/>
          <p:cNvSpPr/>
          <p:nvPr/>
        </p:nvSpPr>
        <p:spPr>
          <a:xfrm>
            <a:off x="0" y="4338215"/>
            <a:ext cx="12191999" cy="1073888"/>
          </a:xfrm>
          <a:prstGeom prst="rect">
            <a:avLst/>
          </a:prstGeom>
          <a:noFill/>
          <a:ln>
            <a:noFill/>
          </a:ln>
        </p:spPr>
        <p:txBody>
          <a:bodyPr spcFirstLastPara="1" wrap="square" lIns="91425" tIns="45700" rIns="91425" bIns="45700" anchor="t" anchorCtr="0">
            <a:normAutofit/>
          </a:bodyPr>
          <a:lstStyle/>
          <a:p>
            <a:pPr marL="342900" marR="0" lvl="0" indent="-245745" algn="l" rtl="0">
              <a:lnSpc>
                <a:spcPct val="87000"/>
              </a:lnSpc>
              <a:spcBef>
                <a:spcPts val="0"/>
              </a:spcBef>
              <a:spcAft>
                <a:spcPts val="0"/>
              </a:spcAft>
              <a:buClr>
                <a:schemeClr val="accent1"/>
              </a:buClr>
              <a:buSzPts val="1530"/>
              <a:buFont typeface="Noto Sans Symbols"/>
              <a:buNone/>
            </a:pPr>
            <a:endParaRPr sz="1530" dirty="0">
              <a:solidFill>
                <a:srgbClr val="3F3F3F"/>
              </a:solidFill>
              <a:latin typeface="Calibri"/>
              <a:ea typeface="Calibri"/>
              <a:cs typeface="Calibri"/>
              <a:sym typeface="Calibri"/>
            </a:endParaRPr>
          </a:p>
          <a:p>
            <a:pPr marL="457200" marR="0" lvl="1" indent="0" algn="ctr" rtl="0">
              <a:lnSpc>
                <a:spcPct val="87000"/>
              </a:lnSpc>
              <a:spcBef>
                <a:spcPts val="1000"/>
              </a:spcBef>
              <a:spcAft>
                <a:spcPts val="0"/>
              </a:spcAft>
              <a:buClr>
                <a:schemeClr val="accent1"/>
              </a:buClr>
              <a:buSzPts val="2380"/>
              <a:buFont typeface="Noto Sans Symbols"/>
              <a:buNone/>
            </a:pPr>
            <a:r>
              <a:rPr lang="de-DE" sz="2380" b="1" i="0" u="none" strike="noStrike" cap="none" dirty="0" err="1">
                <a:solidFill>
                  <a:srgbClr val="3F3F3F"/>
                </a:solidFill>
                <a:latin typeface="Calibri"/>
                <a:ea typeface="Calibri"/>
                <a:cs typeface="Calibri"/>
                <a:sym typeface="Calibri"/>
              </a:rPr>
              <a:t>Thank </a:t>
            </a:r>
            <a:r>
              <a:rPr lang="de-DE" sz="2380" b="1" i="0" u="none" strike="noStrike" cap="none" dirty="0" err="1">
                <a:solidFill>
                  <a:srgbClr val="3F3F3F"/>
                </a:solidFill>
                <a:latin typeface="Calibri"/>
                <a:ea typeface="Calibri"/>
                <a:cs typeface="Calibri"/>
                <a:sym typeface="Calibri"/>
              </a:rPr>
              <a:t>you </a:t>
            </a:r>
            <a:r>
              <a:rPr lang="de-DE" sz="2380" b="1" i="0" u="none" strike="noStrike" cap="none" dirty="0" err="1">
                <a:solidFill>
                  <a:srgbClr val="3F3F3F"/>
                </a:solidFill>
                <a:latin typeface="Calibri"/>
                <a:ea typeface="Calibri"/>
                <a:cs typeface="Calibri"/>
                <a:sym typeface="Calibri"/>
              </a:rPr>
              <a:t>for </a:t>
            </a:r>
            <a:r>
              <a:rPr lang="de-DE" sz="2380" b="1" i="0" u="none" strike="noStrike" cap="none" dirty="0" err="1">
                <a:solidFill>
                  <a:srgbClr val="3F3F3F"/>
                </a:solidFill>
                <a:latin typeface="Calibri"/>
                <a:ea typeface="Calibri"/>
                <a:cs typeface="Calibri"/>
                <a:sym typeface="Calibri"/>
              </a:rPr>
              <a:t>your </a:t>
            </a:r>
            <a:r>
              <a:rPr lang="de-DE" sz="2380" b="1" i="0" u="none" strike="noStrike" cap="none" dirty="0" err="1">
                <a:solidFill>
                  <a:srgbClr val="3F3F3F"/>
                </a:solidFill>
                <a:latin typeface="Calibri"/>
                <a:ea typeface="Calibri"/>
                <a:cs typeface="Calibri"/>
                <a:sym typeface="Calibri"/>
              </a:rPr>
              <a:t>attendance</a:t>
            </a:r>
            <a:r>
              <a:rPr lang="de-DE" sz="2380" b="1" i="0" u="none" strike="noStrike" cap="none" dirty="0">
                <a:solidFill>
                  <a:srgbClr val="3F3F3F"/>
                </a:solidFill>
                <a:latin typeface="Calibri"/>
                <a:ea typeface="Calibri"/>
                <a:cs typeface="Calibri"/>
                <a:sym typeface="Calibri"/>
              </a:rPr>
              <a:t>.</a:t>
            </a:r>
            <a:br>
              <a:rPr lang="de-DE" sz="2380" b="1" i="0" u="none" strike="noStrike" cap="none" dirty="0">
                <a:solidFill>
                  <a:srgbClr val="3F3F3F"/>
                </a:solidFill>
                <a:latin typeface="Calibri"/>
                <a:ea typeface="Calibri"/>
                <a:cs typeface="Calibri"/>
                <a:sym typeface="Calibri"/>
              </a:rPr>
            </a:br>
            <a:r>
              <a:rPr lang="de-DE" sz="2380" b="1" i="0" u="none" strike="noStrike" cap="none" dirty="0">
                <a:solidFill>
                  <a:srgbClr val="3F3F3F"/>
                </a:solidFill>
                <a:latin typeface="Calibri"/>
                <a:ea typeface="Calibri"/>
                <a:cs typeface="Calibri"/>
                <a:sym typeface="Calibri"/>
              </a:rPr>
              <a:t>Do </a:t>
            </a:r>
            <a:r>
              <a:rPr lang="de-DE" sz="2380" b="1" i="0" u="none" strike="noStrike" cap="none" dirty="0" err="1">
                <a:solidFill>
                  <a:srgbClr val="3F3F3F"/>
                </a:solidFill>
                <a:latin typeface="Calibri"/>
                <a:ea typeface="Calibri"/>
                <a:cs typeface="Calibri"/>
                <a:sym typeface="Calibri"/>
              </a:rPr>
              <a:t>you </a:t>
            </a:r>
            <a:r>
              <a:rPr lang="de-DE" sz="2380" b="1" i="0" u="none" strike="noStrike" cap="none" dirty="0" err="1">
                <a:solidFill>
                  <a:srgbClr val="3F3F3F"/>
                </a:solidFill>
                <a:latin typeface="Calibri"/>
                <a:ea typeface="Calibri"/>
                <a:cs typeface="Calibri"/>
                <a:sym typeface="Calibri"/>
              </a:rPr>
              <a:t>have </a:t>
            </a:r>
            <a:r>
              <a:rPr lang="de-DE" sz="2380" b="1" i="0" u="none" strike="noStrike" cap="none" dirty="0" err="1">
                <a:solidFill>
                  <a:srgbClr val="3F3F3F"/>
                </a:solidFill>
                <a:latin typeface="Calibri"/>
                <a:ea typeface="Calibri"/>
                <a:cs typeface="Calibri"/>
                <a:sym typeface="Calibri"/>
              </a:rPr>
              <a:t>any </a:t>
            </a:r>
            <a:r>
              <a:rPr lang="de-DE" sz="2380" b="1" i="0" u="none" strike="noStrike" cap="none" dirty="0" err="1">
                <a:solidFill>
                  <a:srgbClr val="3F3F3F"/>
                </a:solidFill>
                <a:latin typeface="Calibri"/>
                <a:ea typeface="Calibri"/>
                <a:cs typeface="Calibri"/>
                <a:sym typeface="Calibri"/>
              </a:rPr>
              <a:t>questions</a:t>
            </a:r>
            <a:r>
              <a:rPr lang="de-DE" sz="2380" b="1" i="0" u="none" strike="noStrike" cap="none" dirty="0">
                <a:solidFill>
                  <a:srgbClr val="3F3F3F"/>
                </a:solidFill>
                <a:latin typeface="Calibri"/>
                <a:ea typeface="Calibri"/>
                <a:cs typeface="Calibri"/>
                <a:sym typeface="Calibri"/>
              </a:rPr>
              <a:t>?</a:t>
            </a:r>
            <a:endParaRPr dirty="0"/>
          </a:p>
          <a:p>
            <a:pPr marL="914400" marR="0" lvl="2" indent="0" algn="l" rtl="0">
              <a:lnSpc>
                <a:spcPct val="87000"/>
              </a:lnSpc>
              <a:spcBef>
                <a:spcPts val="1000"/>
              </a:spcBef>
              <a:spcAft>
                <a:spcPts val="0"/>
              </a:spcAft>
              <a:buClr>
                <a:schemeClr val="accent1"/>
              </a:buClr>
              <a:buSzPts val="1190"/>
              <a:buFont typeface="Noto Sans Symbols"/>
              <a:buNone/>
            </a:pPr>
            <a:endParaRPr sz="1190" b="0" i="0" u="none" strike="noStrike" cap="none" dirty="0">
              <a:solidFill>
                <a:srgbClr val="3F3F3F"/>
              </a:solidFill>
              <a:latin typeface="Calibri"/>
              <a:ea typeface="Calibri"/>
              <a:cs typeface="Calibri"/>
              <a:sym typeface="Calibri"/>
            </a:endParaRPr>
          </a:p>
          <a:p>
            <a:pPr marL="742950" marR="0" lvl="1" indent="-199390" algn="l" rtl="0">
              <a:lnSpc>
                <a:spcPct val="87000"/>
              </a:lnSpc>
              <a:spcBef>
                <a:spcPts val="1000"/>
              </a:spcBef>
              <a:spcAft>
                <a:spcPts val="0"/>
              </a:spcAft>
              <a:buClr>
                <a:schemeClr val="accent1"/>
              </a:buClr>
              <a:buSzPts val="1360"/>
              <a:buFont typeface="Noto Sans Symbols"/>
              <a:buNone/>
            </a:pPr>
            <a:endParaRPr sz="1360" b="0" i="0" u="none" strike="noStrike" cap="none" dirty="0">
              <a:solidFill>
                <a:srgbClr val="3F3F3F"/>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2"/>
          <p:cNvSpPr txBox="1">
            <a:spLocks noGrp="1"/>
          </p:cNvSpPr>
          <p:nvPr>
            <p:ph type="title"/>
          </p:nvPr>
        </p:nvSpPr>
        <p:spPr>
          <a:xfrm>
            <a:off x="1097280" y="286604"/>
            <a:ext cx="10058400" cy="823740"/>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3200"/>
              <a:buFont typeface="Calibri"/>
              <a:buNone/>
            </a:pPr>
            <a:r>
              <a:rPr lang="de-DE"/>
              <a:t>Overview on the module</a:t>
            </a:r>
            <a:endParaRPr/>
          </a:p>
        </p:txBody>
      </p:sp>
      <p:sp>
        <p:nvSpPr>
          <p:cNvPr id="245" name="Google Shape;245;p2"/>
          <p:cNvSpPr txBox="1"/>
          <p:nvPr/>
        </p:nvSpPr>
        <p:spPr>
          <a:xfrm>
            <a:off x="2566665" y="2242745"/>
            <a:ext cx="2799000" cy="421500"/>
          </a:xfrm>
          <a:prstGeom prst="rect">
            <a:avLst/>
          </a:prstGeom>
          <a:noFill/>
          <a:ln>
            <a:noFill/>
          </a:ln>
        </p:spPr>
        <p:txBody>
          <a:bodyPr spcFirstLastPara="1" wrap="square" lIns="0" tIns="0" rIns="0" bIns="0" anchor="ctr" anchorCtr="0">
            <a:noAutofit/>
          </a:bodyPr>
          <a:lstStyle/>
          <a:p>
            <a:pPr marL="0" marR="0" lvl="0" indent="0" algn="r" rtl="0">
              <a:lnSpc>
                <a:spcPct val="85000"/>
              </a:lnSpc>
              <a:spcBef>
                <a:spcPts val="0"/>
              </a:spcBef>
              <a:spcAft>
                <a:spcPts val="0"/>
              </a:spcAft>
              <a:buClr>
                <a:srgbClr val="3F3F3F"/>
              </a:buClr>
              <a:buSzPts val="3200"/>
              <a:buFont typeface="Calibri"/>
              <a:buNone/>
            </a:pPr>
            <a:r>
              <a:rPr lang="de-DE" sz="3200" b="1">
                <a:solidFill>
                  <a:srgbClr val="3F3F3F"/>
                </a:solidFill>
                <a:latin typeface="Calibri"/>
                <a:ea typeface="Calibri"/>
                <a:cs typeface="Calibri"/>
                <a:sym typeface="Calibri"/>
              </a:rPr>
              <a:t>Introduction</a:t>
            </a:r>
            <a:endParaRPr sz="3200" b="1">
              <a:solidFill>
                <a:srgbClr val="3F3F3F"/>
              </a:solidFill>
              <a:latin typeface="Calibri"/>
              <a:ea typeface="Calibri"/>
              <a:cs typeface="Calibri"/>
              <a:sym typeface="Calibri"/>
            </a:endParaRPr>
          </a:p>
        </p:txBody>
      </p:sp>
      <p:sp>
        <p:nvSpPr>
          <p:cNvPr id="246" name="Google Shape;246;p2"/>
          <p:cNvSpPr txBox="1"/>
          <p:nvPr/>
        </p:nvSpPr>
        <p:spPr>
          <a:xfrm>
            <a:off x="5851075" y="2242720"/>
            <a:ext cx="2799000" cy="421500"/>
          </a:xfrm>
          <a:prstGeom prst="rect">
            <a:avLst/>
          </a:prstGeom>
          <a:noFill/>
          <a:ln>
            <a:noFill/>
          </a:ln>
        </p:spPr>
        <p:txBody>
          <a:bodyPr spcFirstLastPara="1" wrap="square" lIns="0" tIns="0" rIns="0" bIns="0" anchor="ctr" anchorCtr="0">
            <a:noAutofit/>
          </a:bodyPr>
          <a:lstStyle/>
          <a:p>
            <a:pPr marL="0" marR="0" lvl="0" indent="0" algn="l" rtl="0">
              <a:lnSpc>
                <a:spcPct val="85000"/>
              </a:lnSpc>
              <a:spcBef>
                <a:spcPts val="0"/>
              </a:spcBef>
              <a:spcAft>
                <a:spcPts val="0"/>
              </a:spcAft>
              <a:buClr>
                <a:srgbClr val="3F3F3F"/>
              </a:buClr>
              <a:buSzPts val="3200"/>
              <a:buFont typeface="Calibri"/>
              <a:buNone/>
            </a:pPr>
            <a:r>
              <a:rPr lang="de-DE" sz="3200" b="1">
                <a:solidFill>
                  <a:srgbClr val="3F3F3F"/>
                </a:solidFill>
                <a:latin typeface="Calibri"/>
                <a:ea typeface="Calibri"/>
                <a:cs typeface="Calibri"/>
                <a:sym typeface="Calibri"/>
              </a:rPr>
              <a:t>Example</a:t>
            </a:r>
            <a:endParaRPr sz="3200" b="1">
              <a:solidFill>
                <a:srgbClr val="3F3F3F"/>
              </a:solidFill>
              <a:latin typeface="Calibri"/>
              <a:ea typeface="Calibri"/>
              <a:cs typeface="Calibri"/>
              <a:sym typeface="Calibri"/>
            </a:endParaRPr>
          </a:p>
        </p:txBody>
      </p:sp>
      <p:sp>
        <p:nvSpPr>
          <p:cNvPr id="247" name="Google Shape;247;p2"/>
          <p:cNvSpPr txBox="1"/>
          <p:nvPr/>
        </p:nvSpPr>
        <p:spPr>
          <a:xfrm>
            <a:off x="5728917" y="2547380"/>
            <a:ext cx="4039917" cy="6447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1200"/>
              </a:spcBef>
              <a:spcAft>
                <a:spcPts val="1600"/>
              </a:spcAft>
              <a:buNone/>
            </a:pPr>
            <a:r>
              <a:rPr lang="tr-TR" sz="2000" dirty="0">
                <a:solidFill>
                  <a:srgbClr val="004B3A"/>
                </a:solidFill>
              </a:rPr>
              <a:t>The importance of green entrepreneurial culture in terms of economic, sustainability, social and societal contributions</a:t>
            </a:r>
            <a:endParaRPr sz="2000" dirty="0">
              <a:solidFill>
                <a:srgbClr val="3F3F3F"/>
              </a:solidFill>
              <a:latin typeface="Calibri"/>
              <a:ea typeface="Calibri"/>
              <a:cs typeface="Calibri"/>
              <a:sym typeface="Calibri"/>
            </a:endParaRPr>
          </a:p>
        </p:txBody>
      </p:sp>
      <p:sp>
        <p:nvSpPr>
          <p:cNvPr id="248" name="Google Shape;248;p2"/>
          <p:cNvSpPr txBox="1"/>
          <p:nvPr/>
        </p:nvSpPr>
        <p:spPr>
          <a:xfrm>
            <a:off x="5851075" y="4115965"/>
            <a:ext cx="2799000" cy="421500"/>
          </a:xfrm>
          <a:prstGeom prst="rect">
            <a:avLst/>
          </a:prstGeom>
          <a:noFill/>
          <a:ln>
            <a:noFill/>
          </a:ln>
        </p:spPr>
        <p:txBody>
          <a:bodyPr spcFirstLastPara="1" wrap="square" lIns="0" tIns="0" rIns="0" bIns="0" anchor="ctr" anchorCtr="0">
            <a:noAutofit/>
          </a:bodyPr>
          <a:lstStyle/>
          <a:p>
            <a:pPr marL="0" marR="0" lvl="0" indent="0" algn="l" rtl="0">
              <a:lnSpc>
                <a:spcPct val="85000"/>
              </a:lnSpc>
              <a:spcBef>
                <a:spcPts val="0"/>
              </a:spcBef>
              <a:spcAft>
                <a:spcPts val="0"/>
              </a:spcAft>
              <a:buClr>
                <a:srgbClr val="3F3F3F"/>
              </a:buClr>
              <a:buSzPts val="3200"/>
              <a:buFont typeface="Calibri"/>
              <a:buNone/>
            </a:pPr>
            <a:r>
              <a:rPr lang="de-DE" sz="3200" b="1">
                <a:solidFill>
                  <a:srgbClr val="3F3F3F"/>
                </a:solidFill>
                <a:latin typeface="Calibri"/>
                <a:ea typeface="Calibri"/>
                <a:cs typeface="Calibri"/>
                <a:sym typeface="Calibri"/>
              </a:rPr>
              <a:t>Self-Check</a:t>
            </a:r>
            <a:endParaRPr sz="3200" b="1">
              <a:solidFill>
                <a:srgbClr val="3F3F3F"/>
              </a:solidFill>
              <a:latin typeface="Calibri"/>
              <a:ea typeface="Calibri"/>
              <a:cs typeface="Calibri"/>
              <a:sym typeface="Calibri"/>
            </a:endParaRPr>
          </a:p>
        </p:txBody>
      </p:sp>
      <p:sp>
        <p:nvSpPr>
          <p:cNvPr id="249" name="Google Shape;249;p2"/>
          <p:cNvSpPr txBox="1"/>
          <p:nvPr/>
        </p:nvSpPr>
        <p:spPr>
          <a:xfrm>
            <a:off x="5851075" y="4403065"/>
            <a:ext cx="1917900" cy="6447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1600"/>
              </a:spcAft>
              <a:buClr>
                <a:schemeClr val="accent1"/>
              </a:buClr>
              <a:buSzPts val="2000"/>
              <a:buFont typeface="Calibri"/>
              <a:buNone/>
            </a:pPr>
            <a:r>
              <a:rPr lang="de-DE" sz="2000" dirty="0">
                <a:solidFill>
                  <a:srgbClr val="3F3F3F"/>
                </a:solidFill>
                <a:latin typeface="Calibri"/>
                <a:ea typeface="Calibri"/>
                <a:cs typeface="Calibri"/>
                <a:sym typeface="Calibri"/>
              </a:rPr>
              <a:t>Forms-Quiz</a:t>
            </a:r>
            <a:endParaRPr sz="2000" dirty="0">
              <a:solidFill>
                <a:srgbClr val="3F3F3F"/>
              </a:solidFill>
              <a:latin typeface="Calibri"/>
              <a:ea typeface="Calibri"/>
              <a:cs typeface="Calibri"/>
              <a:sym typeface="Calibri"/>
            </a:endParaRPr>
          </a:p>
        </p:txBody>
      </p:sp>
      <p:sp>
        <p:nvSpPr>
          <p:cNvPr id="250" name="Google Shape;250;p2"/>
          <p:cNvSpPr txBox="1"/>
          <p:nvPr/>
        </p:nvSpPr>
        <p:spPr>
          <a:xfrm>
            <a:off x="2338140" y="4115990"/>
            <a:ext cx="2799000" cy="421500"/>
          </a:xfrm>
          <a:prstGeom prst="rect">
            <a:avLst/>
          </a:prstGeom>
          <a:noFill/>
          <a:ln>
            <a:noFill/>
          </a:ln>
        </p:spPr>
        <p:txBody>
          <a:bodyPr spcFirstLastPara="1" wrap="square" lIns="0" tIns="0" rIns="0" bIns="0" anchor="ctr" anchorCtr="0">
            <a:noAutofit/>
          </a:bodyPr>
          <a:lstStyle/>
          <a:p>
            <a:pPr marL="0" marR="0" lvl="0" indent="0" algn="r" rtl="0">
              <a:lnSpc>
                <a:spcPct val="85000"/>
              </a:lnSpc>
              <a:spcBef>
                <a:spcPts val="0"/>
              </a:spcBef>
              <a:spcAft>
                <a:spcPts val="0"/>
              </a:spcAft>
              <a:buClr>
                <a:srgbClr val="3F3F3F"/>
              </a:buClr>
              <a:buSzPts val="3200"/>
              <a:buFont typeface="Calibri"/>
              <a:buNone/>
            </a:pPr>
            <a:r>
              <a:rPr lang="de-DE" sz="3200" b="1">
                <a:solidFill>
                  <a:srgbClr val="3F3F3F"/>
                </a:solidFill>
                <a:latin typeface="Calibri"/>
                <a:ea typeface="Calibri"/>
                <a:cs typeface="Calibri"/>
                <a:sym typeface="Calibri"/>
              </a:rPr>
              <a:t>Videos</a:t>
            </a:r>
            <a:endParaRPr sz="3200" b="1">
              <a:solidFill>
                <a:srgbClr val="3F3F3F"/>
              </a:solidFill>
              <a:latin typeface="Calibri"/>
              <a:ea typeface="Calibri"/>
              <a:cs typeface="Calibri"/>
              <a:sym typeface="Calibri"/>
            </a:endParaRPr>
          </a:p>
        </p:txBody>
      </p:sp>
      <p:sp>
        <p:nvSpPr>
          <p:cNvPr id="251" name="Google Shape;251;p2"/>
          <p:cNvSpPr txBox="1"/>
          <p:nvPr/>
        </p:nvSpPr>
        <p:spPr>
          <a:xfrm>
            <a:off x="1494844" y="2019224"/>
            <a:ext cx="1028700" cy="554400"/>
          </a:xfrm>
          <a:prstGeom prst="rect">
            <a:avLst/>
          </a:prstGeom>
          <a:noFill/>
          <a:ln>
            <a:noFill/>
          </a:ln>
        </p:spPr>
        <p:txBody>
          <a:bodyPr spcFirstLastPara="1" wrap="square" lIns="91425" tIns="91425" rIns="91425" bIns="91425" anchor="b" anchorCtr="0">
            <a:noAutofit/>
          </a:bodyPr>
          <a:lstStyle/>
          <a:p>
            <a:pPr marL="0" marR="0" lvl="0" indent="0" algn="l" rtl="0">
              <a:lnSpc>
                <a:spcPct val="85000"/>
              </a:lnSpc>
              <a:spcBef>
                <a:spcPts val="0"/>
              </a:spcBef>
              <a:spcAft>
                <a:spcPts val="0"/>
              </a:spcAft>
              <a:buClr>
                <a:srgbClr val="3F3F3F"/>
              </a:buClr>
              <a:buSzPts val="3200"/>
              <a:buFont typeface="Calibri"/>
              <a:buNone/>
            </a:pPr>
            <a:r>
              <a:rPr lang="de-DE" sz="3200" b="1">
                <a:solidFill>
                  <a:srgbClr val="3F3F3F"/>
                </a:solidFill>
                <a:latin typeface="Calibri"/>
                <a:ea typeface="Calibri"/>
                <a:cs typeface="Calibri"/>
                <a:sym typeface="Calibri"/>
              </a:rPr>
              <a:t>01</a:t>
            </a:r>
            <a:endParaRPr/>
          </a:p>
        </p:txBody>
      </p:sp>
      <p:sp>
        <p:nvSpPr>
          <p:cNvPr id="252" name="Google Shape;252;p2"/>
          <p:cNvSpPr txBox="1"/>
          <p:nvPr/>
        </p:nvSpPr>
        <p:spPr>
          <a:xfrm>
            <a:off x="8460740" y="2019224"/>
            <a:ext cx="1028700" cy="554400"/>
          </a:xfrm>
          <a:prstGeom prst="rect">
            <a:avLst/>
          </a:prstGeom>
          <a:noFill/>
          <a:ln>
            <a:noFill/>
          </a:ln>
        </p:spPr>
        <p:txBody>
          <a:bodyPr spcFirstLastPara="1" wrap="square" lIns="91425" tIns="91425" rIns="91425" bIns="91425" anchor="b" anchorCtr="0">
            <a:noAutofit/>
          </a:bodyPr>
          <a:lstStyle/>
          <a:p>
            <a:pPr marL="0" marR="0" lvl="0" indent="0" algn="r" rtl="0">
              <a:lnSpc>
                <a:spcPct val="85000"/>
              </a:lnSpc>
              <a:spcBef>
                <a:spcPts val="0"/>
              </a:spcBef>
              <a:spcAft>
                <a:spcPts val="0"/>
              </a:spcAft>
              <a:buClr>
                <a:srgbClr val="3F3F3F"/>
              </a:buClr>
              <a:buSzPts val="3200"/>
              <a:buFont typeface="Calibri"/>
              <a:buNone/>
            </a:pPr>
            <a:r>
              <a:rPr lang="de-DE" sz="3200" b="1">
                <a:solidFill>
                  <a:srgbClr val="3F3F3F"/>
                </a:solidFill>
                <a:latin typeface="Calibri"/>
                <a:ea typeface="Calibri"/>
                <a:cs typeface="Calibri"/>
                <a:sym typeface="Calibri"/>
              </a:rPr>
              <a:t>02</a:t>
            </a:r>
            <a:endParaRPr/>
          </a:p>
        </p:txBody>
      </p:sp>
      <p:sp>
        <p:nvSpPr>
          <p:cNvPr id="253" name="Google Shape;253;p2"/>
          <p:cNvSpPr txBox="1"/>
          <p:nvPr/>
        </p:nvSpPr>
        <p:spPr>
          <a:xfrm>
            <a:off x="1494844" y="3891063"/>
            <a:ext cx="1028700" cy="554400"/>
          </a:xfrm>
          <a:prstGeom prst="rect">
            <a:avLst/>
          </a:prstGeom>
          <a:noFill/>
          <a:ln>
            <a:noFill/>
          </a:ln>
        </p:spPr>
        <p:txBody>
          <a:bodyPr spcFirstLastPara="1" wrap="square" lIns="91425" tIns="91425" rIns="91425" bIns="91425" anchor="b" anchorCtr="0">
            <a:noAutofit/>
          </a:bodyPr>
          <a:lstStyle/>
          <a:p>
            <a:pPr marL="0" marR="0" lvl="0" indent="0" algn="l" rtl="0">
              <a:lnSpc>
                <a:spcPct val="85000"/>
              </a:lnSpc>
              <a:spcBef>
                <a:spcPts val="0"/>
              </a:spcBef>
              <a:spcAft>
                <a:spcPts val="0"/>
              </a:spcAft>
              <a:buClr>
                <a:srgbClr val="3F3F3F"/>
              </a:buClr>
              <a:buSzPts val="3200"/>
              <a:buFont typeface="Calibri"/>
              <a:buNone/>
            </a:pPr>
            <a:r>
              <a:rPr lang="de-DE" sz="3200" b="1">
                <a:solidFill>
                  <a:srgbClr val="3F3F3F"/>
                </a:solidFill>
                <a:latin typeface="Calibri"/>
                <a:ea typeface="Calibri"/>
                <a:cs typeface="Calibri"/>
                <a:sym typeface="Calibri"/>
              </a:rPr>
              <a:t>03</a:t>
            </a:r>
            <a:endParaRPr/>
          </a:p>
        </p:txBody>
      </p:sp>
      <p:sp>
        <p:nvSpPr>
          <p:cNvPr id="254" name="Google Shape;254;p2"/>
          <p:cNvSpPr txBox="1"/>
          <p:nvPr/>
        </p:nvSpPr>
        <p:spPr>
          <a:xfrm>
            <a:off x="8460740" y="3891063"/>
            <a:ext cx="1028700" cy="554400"/>
          </a:xfrm>
          <a:prstGeom prst="rect">
            <a:avLst/>
          </a:prstGeom>
          <a:noFill/>
          <a:ln>
            <a:noFill/>
          </a:ln>
        </p:spPr>
        <p:txBody>
          <a:bodyPr spcFirstLastPara="1" wrap="square" lIns="91425" tIns="91425" rIns="91425" bIns="91425" anchor="b" anchorCtr="0">
            <a:noAutofit/>
          </a:bodyPr>
          <a:lstStyle/>
          <a:p>
            <a:pPr marL="0" marR="0" lvl="0" indent="0" algn="r" rtl="0">
              <a:lnSpc>
                <a:spcPct val="85000"/>
              </a:lnSpc>
              <a:spcBef>
                <a:spcPts val="0"/>
              </a:spcBef>
              <a:spcAft>
                <a:spcPts val="0"/>
              </a:spcAft>
              <a:buClr>
                <a:srgbClr val="3F3F3F"/>
              </a:buClr>
              <a:buSzPts val="3200"/>
              <a:buFont typeface="Calibri"/>
              <a:buNone/>
            </a:pPr>
            <a:r>
              <a:rPr lang="de-DE" sz="3200" b="1">
                <a:solidFill>
                  <a:srgbClr val="3F3F3F"/>
                </a:solidFill>
                <a:latin typeface="Calibri"/>
                <a:ea typeface="Calibri"/>
                <a:cs typeface="Calibri"/>
                <a:sym typeface="Calibri"/>
              </a:rPr>
              <a:t>04</a:t>
            </a:r>
            <a:endParaRPr/>
          </a:p>
        </p:txBody>
      </p:sp>
      <p:cxnSp>
        <p:nvCxnSpPr>
          <p:cNvPr id="255" name="Google Shape;255;p2"/>
          <p:cNvCxnSpPr/>
          <p:nvPr/>
        </p:nvCxnSpPr>
        <p:spPr>
          <a:xfrm rot="10800000">
            <a:off x="7851700" y="2547380"/>
            <a:ext cx="1635900" cy="0"/>
          </a:xfrm>
          <a:prstGeom prst="straightConnector1">
            <a:avLst/>
          </a:prstGeom>
          <a:noFill/>
          <a:ln w="19050" cap="flat" cmpd="sng">
            <a:solidFill>
              <a:schemeClr val="dk1"/>
            </a:solidFill>
            <a:prstDash val="solid"/>
            <a:round/>
            <a:headEnd type="none" w="sm" len="sm"/>
            <a:tailEnd type="none" w="sm" len="sm"/>
          </a:ln>
        </p:spPr>
      </p:cxnSp>
      <p:cxnSp>
        <p:nvCxnSpPr>
          <p:cNvPr id="256" name="Google Shape;256;p2"/>
          <p:cNvCxnSpPr/>
          <p:nvPr/>
        </p:nvCxnSpPr>
        <p:spPr>
          <a:xfrm rot="10800000">
            <a:off x="7851700" y="4417775"/>
            <a:ext cx="1635900" cy="0"/>
          </a:xfrm>
          <a:prstGeom prst="straightConnector1">
            <a:avLst/>
          </a:prstGeom>
          <a:noFill/>
          <a:ln w="19050" cap="flat" cmpd="sng">
            <a:solidFill>
              <a:schemeClr val="dk1"/>
            </a:solidFill>
            <a:prstDash val="solid"/>
            <a:round/>
            <a:headEnd type="none" w="sm" len="sm"/>
            <a:tailEnd type="none" w="sm" len="sm"/>
          </a:ln>
        </p:spPr>
      </p:cxnSp>
      <p:cxnSp>
        <p:nvCxnSpPr>
          <p:cNvPr id="257" name="Google Shape;257;p2"/>
          <p:cNvCxnSpPr/>
          <p:nvPr/>
        </p:nvCxnSpPr>
        <p:spPr>
          <a:xfrm rot="10800000">
            <a:off x="1497240" y="2547380"/>
            <a:ext cx="1635900" cy="0"/>
          </a:xfrm>
          <a:prstGeom prst="straightConnector1">
            <a:avLst/>
          </a:prstGeom>
          <a:noFill/>
          <a:ln w="19050" cap="flat" cmpd="sng">
            <a:solidFill>
              <a:schemeClr val="dk1"/>
            </a:solidFill>
            <a:prstDash val="solid"/>
            <a:round/>
            <a:headEnd type="none" w="sm" len="sm"/>
            <a:tailEnd type="none" w="sm" len="sm"/>
          </a:ln>
        </p:spPr>
      </p:cxnSp>
      <p:cxnSp>
        <p:nvCxnSpPr>
          <p:cNvPr id="258" name="Google Shape;258;p2"/>
          <p:cNvCxnSpPr/>
          <p:nvPr/>
        </p:nvCxnSpPr>
        <p:spPr>
          <a:xfrm rot="10800000">
            <a:off x="1497240" y="4417775"/>
            <a:ext cx="1635900" cy="0"/>
          </a:xfrm>
          <a:prstGeom prst="straightConnector1">
            <a:avLst/>
          </a:prstGeom>
          <a:noFill/>
          <a:ln w="19050" cap="flat" cmpd="sng">
            <a:solidFill>
              <a:schemeClr val="dk1"/>
            </a:solidFill>
            <a:prstDash val="solid"/>
            <a:round/>
            <a:headEnd type="none" w="sm" len="sm"/>
            <a:tailEnd type="none" w="sm" len="sm"/>
          </a:ln>
        </p:spPr>
      </p:cxnSp>
      <p:cxnSp>
        <p:nvCxnSpPr>
          <p:cNvPr id="259" name="Google Shape;259;p2"/>
          <p:cNvCxnSpPr/>
          <p:nvPr/>
        </p:nvCxnSpPr>
        <p:spPr>
          <a:xfrm>
            <a:off x="5639400" y="2381620"/>
            <a:ext cx="0" cy="2193300"/>
          </a:xfrm>
          <a:prstGeom prst="straightConnector1">
            <a:avLst/>
          </a:prstGeom>
          <a:noFill/>
          <a:ln w="19050" cap="flat" cmpd="sng">
            <a:solidFill>
              <a:schemeClr val="lt1"/>
            </a:solidFill>
            <a:prstDash val="solid"/>
            <a:round/>
            <a:headEnd type="none" w="sm" len="sm"/>
            <a:tailEnd type="none" w="sm" len="sm"/>
          </a:ln>
        </p:spPr>
      </p:cxnSp>
      <p:cxnSp>
        <p:nvCxnSpPr>
          <p:cNvPr id="260" name="Google Shape;260;p2"/>
          <p:cNvCxnSpPr/>
          <p:nvPr/>
        </p:nvCxnSpPr>
        <p:spPr>
          <a:xfrm>
            <a:off x="5471760" y="2529820"/>
            <a:ext cx="0" cy="2193300"/>
          </a:xfrm>
          <a:prstGeom prst="straightConnector1">
            <a:avLst/>
          </a:prstGeom>
          <a:noFill/>
          <a:ln w="19050" cap="flat" cmpd="sng">
            <a:solidFill>
              <a:schemeClr val="dk1"/>
            </a:solidFill>
            <a:prstDash val="solid"/>
            <a:round/>
            <a:headEnd type="none" w="sm" len="sm"/>
            <a:tailEnd type="none" w="sm" len="sm"/>
          </a:ln>
        </p:spPr>
      </p:cxnSp>
      <p:sp>
        <p:nvSpPr>
          <p:cNvPr id="261" name="Google Shape;261;p2"/>
          <p:cNvSpPr txBox="1"/>
          <p:nvPr/>
        </p:nvSpPr>
        <p:spPr>
          <a:xfrm>
            <a:off x="1264292" y="2664255"/>
            <a:ext cx="4039800" cy="644700"/>
          </a:xfrm>
          <a:prstGeom prst="rect">
            <a:avLst/>
          </a:prstGeom>
          <a:noFill/>
          <a:ln>
            <a:noFill/>
          </a:ln>
        </p:spPr>
        <p:txBody>
          <a:bodyPr spcFirstLastPara="1" wrap="square" lIns="91425" tIns="91425" rIns="91425" bIns="91425" anchor="t" anchorCtr="0">
            <a:noAutofit/>
          </a:bodyPr>
          <a:lstStyle/>
          <a:p>
            <a:pPr>
              <a:spcBef>
                <a:spcPts val="1000"/>
              </a:spcBef>
              <a:buClr>
                <a:schemeClr val="accent1"/>
              </a:buClr>
              <a:buSzPts val="2800"/>
            </a:pPr>
            <a:r>
              <a:rPr lang="tr-TR" sz="2000" dirty="0" err="1">
                <a:solidFill>
                  <a:srgbClr val="595959"/>
                </a:solidFill>
                <a:latin typeface="Calibri"/>
                <a:cs typeface="Calibri"/>
              </a:rPr>
              <a:t>Green </a:t>
            </a:r>
            <a:r>
              <a:rPr lang="tr-TR" sz="2000" dirty="0" err="1">
                <a:solidFill>
                  <a:srgbClr val="595959"/>
                </a:solidFill>
                <a:latin typeface="Calibri"/>
                <a:cs typeface="Calibri"/>
              </a:rPr>
              <a:t>entrepreneurship </a:t>
            </a:r>
            <a:r>
              <a:rPr lang="tr-TR" sz="2000" dirty="0" err="1">
                <a:solidFill>
                  <a:srgbClr val="595959"/>
                </a:solidFill>
                <a:latin typeface="Calibri"/>
                <a:cs typeface="Calibri"/>
              </a:rPr>
              <a:t>culture </a:t>
            </a:r>
            <a:r>
              <a:rPr lang="tr-TR" sz="2000" dirty="0" err="1">
                <a:solidFill>
                  <a:srgbClr val="595959"/>
                </a:solidFill>
                <a:latin typeface="Calibri"/>
                <a:cs typeface="Calibri"/>
              </a:rPr>
              <a:t>and </a:t>
            </a:r>
            <a:r>
              <a:rPr lang="tr-TR" sz="2000" dirty="0" err="1">
                <a:solidFill>
                  <a:srgbClr val="595959"/>
                </a:solidFill>
                <a:latin typeface="Calibri"/>
                <a:cs typeface="Calibri"/>
              </a:rPr>
              <a:t>business </a:t>
            </a:r>
            <a:r>
              <a:rPr lang="tr-TR" sz="2000" dirty="0" err="1">
                <a:solidFill>
                  <a:srgbClr val="595959"/>
                </a:solidFill>
                <a:latin typeface="Calibri"/>
                <a:cs typeface="Calibri"/>
              </a:rPr>
              <a:t>models </a:t>
            </a:r>
            <a:r>
              <a:rPr lang="tr-TR" sz="2000" dirty="0" err="1">
                <a:solidFill>
                  <a:srgbClr val="595959"/>
                </a:solidFill>
                <a:latin typeface="Calibri"/>
                <a:cs typeface="Calibri"/>
              </a:rPr>
              <a:t>ideas</a:t>
            </a:r>
            <a:endParaRPr lang="tr-TR" sz="2000" dirty="0">
              <a:solidFill>
                <a:srgbClr val="595959"/>
              </a:solidFill>
              <a:latin typeface="Calibri"/>
              <a:cs typeface="Calibri"/>
            </a:endParaRPr>
          </a:p>
        </p:txBody>
      </p:sp>
    </p:spTree>
  </p:cSld>
  <p:clrMapOvr>
    <a:masterClrMapping/>
  </p:clrMapOvr>
</p:sld>
</file>

<file path=ppt/slides/slide4.xml><?xml version="1.0" encoding="utf-8"?>
<p:sld xmlns:mc="http://schemas.openxmlformats.org/markup-compatibility/2006" xmlns:p14="http://schemas.microsoft.com/office/powerpoint/2010/main"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3"/>
          <p:cNvSpPr txBox="1">
            <a:spLocks noGrp="1"/>
          </p:cNvSpPr>
          <p:nvPr>
            <p:ph type="ctrTitle"/>
          </p:nvPr>
        </p:nvSpPr>
        <p:spPr>
          <a:xfrm>
            <a:off x="1066800" y="3135077"/>
            <a:ext cx="10058400" cy="2705958"/>
          </a:xfrm>
          <a:prstGeom prst="rect">
            <a:avLst/>
          </a:prstGeom>
          <a:noFill/>
          <a:ln>
            <a:noFill/>
          </a:ln>
        </p:spPr>
        <p:txBody>
          <a:bodyPr spcFirstLastPara="1" wrap="square" lIns="121900" tIns="121900" rIns="121900" bIns="121900" anchor="b" anchorCtr="0">
            <a:noAutofit/>
          </a:bodyPr>
          <a:lstStyle/>
          <a:p>
            <a:pPr>
              <a:buClr>
                <a:srgbClr val="3F762A"/>
              </a:buClr>
              <a:buSzPts val="4800"/>
            </a:pPr>
            <a:br>
              <a:rPr lang="tr-TR" sz="5400" dirty="0">
                <a:solidFill>
                  <a:srgbClr val="595959"/>
                </a:solidFill>
                <a:latin typeface="Calibri"/>
                <a:cs typeface="Calibri"/>
              </a:rPr>
            </a:br>
            <a:br>
              <a:rPr lang="tr-TR" sz="5400" dirty="0">
                <a:solidFill>
                  <a:srgbClr val="595959"/>
                </a:solidFill>
                <a:latin typeface="Calibri"/>
                <a:cs typeface="Calibri"/>
              </a:rPr>
            </a:br>
            <a:br>
              <a:rPr lang="tr-TR" sz="5400" dirty="0">
                <a:solidFill>
                  <a:srgbClr val="595959"/>
                </a:solidFill>
                <a:latin typeface="Calibri"/>
                <a:cs typeface="Calibri"/>
              </a:rPr>
            </a:br>
            <a:r>
              <a:rPr lang="tr-TR" sz="5400" dirty="0">
                <a:solidFill>
                  <a:srgbClr val="595959"/>
                </a:solidFill>
                <a:latin typeface="Calibri"/>
                <a:cs typeface="Calibri"/>
              </a:rPr>
              <a:t>GREEN ENTREPRENEURSHIP CULTURE AND BUSINESS MODELS IDEAS</a:t>
            </a:r>
            <a:br>
              <a:rPr lang="tr-TR" sz="4800" dirty="0">
                <a:solidFill>
                  <a:srgbClr val="595959"/>
                </a:solidFill>
                <a:latin typeface="Calibri"/>
                <a:cs typeface="Calibri"/>
              </a:rPr>
            </a:br>
            <a:br>
              <a:rPr lang="de-DE" sz="4800" dirty="0">
                <a:solidFill>
                  <a:srgbClr val="3F762A"/>
                </a:solidFill>
              </a:rPr>
            </a:br>
            <a:br>
              <a:rPr lang="de-DE" dirty="0">
                <a:solidFill>
                  <a:srgbClr val="FFFF00"/>
                </a:solidFill>
              </a:rPr>
            </a:br>
            <a:r>
              <a:rPr lang="de-DE" dirty="0" err="1">
                <a:solidFill>
                  <a:srgbClr val="3F762A"/>
                </a:solidFill>
              </a:rPr>
              <a:t>Introduction</a:t>
            </a:r>
            <a:endParaRPr b="1" dirty="0">
              <a:solidFill>
                <a:srgbClr val="3F762A"/>
              </a:solidFill>
            </a:endParaRPr>
          </a:p>
        </p:txBody>
      </p:sp>
      <p:grpSp>
        <p:nvGrpSpPr>
          <p:cNvPr id="267" name="Google Shape;267;p3"/>
          <p:cNvGrpSpPr/>
          <p:nvPr/>
        </p:nvGrpSpPr>
        <p:grpSpPr>
          <a:xfrm>
            <a:off x="5557000" y="6273133"/>
            <a:ext cx="1078000" cy="122800"/>
            <a:chOff x="3570750" y="4704850"/>
            <a:chExt cx="808500" cy="92100"/>
          </a:xfrm>
        </p:grpSpPr>
        <p:sp>
          <p:nvSpPr>
            <p:cNvPr id="268" name="Google Shape;268;p3"/>
            <p:cNvSpPr/>
            <p:nvPr/>
          </p:nvSpPr>
          <p:spPr>
            <a:xfrm>
              <a:off x="3570750" y="4704850"/>
              <a:ext cx="92100" cy="92100"/>
            </a:xfrm>
            <a:prstGeom prst="ellipse">
              <a:avLst/>
            </a:prstGeom>
            <a:solidFill>
              <a:schemeClr val="l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69" name="Google Shape;269;p3"/>
            <p:cNvSpPr/>
            <p:nvPr/>
          </p:nvSpPr>
          <p:spPr>
            <a:xfrm>
              <a:off x="3809550" y="4704850"/>
              <a:ext cx="92100" cy="92100"/>
            </a:xfrm>
            <a:prstGeom prst="ellipse">
              <a:avLst/>
            </a:prstGeom>
            <a:solidFill>
              <a:schemeClr val="lt1">
                <a:alpha val="49803"/>
              </a:schemeClr>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70" name="Google Shape;270;p3"/>
            <p:cNvSpPr/>
            <p:nvPr/>
          </p:nvSpPr>
          <p:spPr>
            <a:xfrm>
              <a:off x="4048350" y="4704850"/>
              <a:ext cx="92100" cy="92100"/>
            </a:xfrm>
            <a:prstGeom prst="ellipse">
              <a:avLst/>
            </a:prstGeom>
            <a:solidFill>
              <a:schemeClr val="lt1">
                <a:alpha val="49803"/>
              </a:schemeClr>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71" name="Google Shape;271;p3"/>
            <p:cNvSpPr/>
            <p:nvPr/>
          </p:nvSpPr>
          <p:spPr>
            <a:xfrm>
              <a:off x="4287150" y="4704850"/>
              <a:ext cx="92100" cy="92100"/>
            </a:xfrm>
            <a:prstGeom prst="ellipse">
              <a:avLst/>
            </a:prstGeom>
            <a:solidFill>
              <a:schemeClr val="lt1">
                <a:alpha val="49803"/>
              </a:schemeClr>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cxnSp>
        <p:nvCxnSpPr>
          <p:cNvPr id="272" name="Google Shape;272;p3"/>
          <p:cNvCxnSpPr/>
          <p:nvPr/>
        </p:nvCxnSpPr>
        <p:spPr>
          <a:xfrm>
            <a:off x="960000" y="558533"/>
            <a:ext cx="0" cy="1162800"/>
          </a:xfrm>
          <a:prstGeom prst="straightConnector1">
            <a:avLst/>
          </a:prstGeom>
          <a:noFill/>
          <a:ln w="19050" cap="flat" cmpd="sng">
            <a:solidFill>
              <a:schemeClr val="lt1"/>
            </a:solidFill>
            <a:prstDash val="solid"/>
            <a:round/>
            <a:headEnd type="none" w="sm" len="sm"/>
            <a:tailEnd type="none" w="sm" len="sm"/>
          </a:ln>
        </p:spPr>
      </p:cxnSp>
      <p:pic>
        <p:nvPicPr>
          <p:cNvPr id="273" name="Google Shape;273;p3"/>
          <p:cNvPicPr preferRelativeResize="0"/>
          <p:nvPr/>
        </p:nvPicPr>
        <p:blipFill rotWithShape="1">
          <a:blip r:embed="rId3">
            <a:alphaModFix/>
          </a:blip>
          <a:srcRect/>
          <a:stretch/>
        </p:blipFill>
        <p:spPr>
          <a:xfrm>
            <a:off x="10963124" y="176911"/>
            <a:ext cx="1064381" cy="163551"/>
          </a:xfrm>
          <a:prstGeom prst="rect">
            <a:avLst/>
          </a:prstGeom>
          <a:noFill/>
          <a:ln>
            <a:noFill/>
          </a:ln>
        </p:spPr>
      </p:pic>
      <p:sp>
        <p:nvSpPr>
          <p:cNvPr id="274" name="Google Shape;274;p3"/>
          <p:cNvSpPr txBox="1"/>
          <p:nvPr/>
        </p:nvSpPr>
        <p:spPr>
          <a:xfrm>
            <a:off x="1097280" y="340462"/>
            <a:ext cx="1028700" cy="554400"/>
          </a:xfrm>
          <a:prstGeom prst="rect">
            <a:avLst/>
          </a:prstGeom>
          <a:noFill/>
          <a:ln>
            <a:noFill/>
          </a:ln>
        </p:spPr>
        <p:txBody>
          <a:bodyPr spcFirstLastPara="1" wrap="square" lIns="91425" tIns="91425" rIns="91425" bIns="91425" anchor="b" anchorCtr="0">
            <a:noAutofit/>
          </a:bodyPr>
          <a:lstStyle/>
          <a:p>
            <a:pPr marL="0" marR="0" lvl="0" indent="0" algn="l" rtl="0">
              <a:lnSpc>
                <a:spcPct val="85000"/>
              </a:lnSpc>
              <a:spcBef>
                <a:spcPts val="0"/>
              </a:spcBef>
              <a:spcAft>
                <a:spcPts val="0"/>
              </a:spcAft>
              <a:buClr>
                <a:srgbClr val="3F3F3F"/>
              </a:buClr>
              <a:buSzPts val="3200"/>
              <a:buFont typeface="Calibri"/>
              <a:buNone/>
            </a:pPr>
            <a:r>
              <a:rPr lang="de-DE" sz="3200" b="1" dirty="0">
                <a:solidFill>
                  <a:srgbClr val="3F3F3F"/>
                </a:solidFill>
                <a:latin typeface="Calibri"/>
                <a:ea typeface="Calibri"/>
                <a:cs typeface="Calibri"/>
                <a:sym typeface="Calibri"/>
              </a:rPr>
              <a:t>01</a:t>
            </a:r>
            <a:endParaRPr dirty="0"/>
          </a:p>
        </p:txBody>
      </p:sp>
      <p:pic>
        <p:nvPicPr>
          <p:cNvPr id="275" name="Google Shape;275;p3" descr="Bücher"/>
          <p:cNvPicPr preferRelativeResize="0"/>
          <p:nvPr/>
        </p:nvPicPr>
        <p:blipFill rotWithShape="1">
          <a:blip r:embed="rId4">
            <a:alphaModFix/>
          </a:blip>
          <a:srcRect/>
          <a:stretch/>
        </p:blipFill>
        <p:spPr>
          <a:xfrm>
            <a:off x="8321380" y="2722482"/>
            <a:ext cx="2541336" cy="162015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p:transition spd="slow">
        <p:fade/>
      </p:transition>
    </mc:Fallback>
  </mc:AlternateContent>
</p:sld>
</file>

<file path=ppt/slides/slide5.xml><?xml version="1.0" encoding="utf-8"?>
<p:sld xmlns:a16="http://schemas.microsoft.com/office/drawing/2014/main" xmlns:mc="http://schemas.openxmlformats.org/markup-compatibility/2006" xmlns:p14="http://schemas.microsoft.com/office/powerpoint/2010/main"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5"/>
          <p:cNvSpPr txBox="1">
            <a:spLocks noGrp="1"/>
          </p:cNvSpPr>
          <p:nvPr>
            <p:ph type="title"/>
          </p:nvPr>
        </p:nvSpPr>
        <p:spPr>
          <a:xfrm>
            <a:off x="606626" y="745931"/>
            <a:ext cx="10058400" cy="823740"/>
          </a:xfrm>
          <a:prstGeom prst="rect">
            <a:avLst/>
          </a:prstGeom>
          <a:noFill/>
          <a:ln>
            <a:noFill/>
          </a:ln>
        </p:spPr>
        <p:txBody>
          <a:bodyPr spcFirstLastPara="1" wrap="square" lIns="91425" tIns="45700" rIns="91425" bIns="45700" anchor="b" anchorCtr="0">
            <a:normAutofit fontScale="90000"/>
          </a:bodyPr>
          <a:lstStyle/>
          <a:p>
            <a:pPr marL="144000" lvl="0" algn="l" rtl="0">
              <a:lnSpc>
                <a:spcPct val="100000"/>
              </a:lnSpc>
              <a:spcBef>
                <a:spcPts val="800"/>
              </a:spcBef>
              <a:spcAft>
                <a:spcPts val="0"/>
              </a:spcAft>
              <a:buClr>
                <a:srgbClr val="2A4F1C"/>
              </a:buClr>
              <a:buSzPts val="2600"/>
            </a:pPr>
            <a:r>
              <a:rPr lang="tr-TR" sz="3200" dirty="0">
                <a:solidFill>
                  <a:srgbClr val="004B3A"/>
                </a:solidFill>
              </a:rPr>
              <a:t>Who is a green entrepreneur, entrepreneur. Learn the characteristics of a green entrepreneur and entrepreneur</a:t>
            </a:r>
            <a:br>
              <a:rPr lang="tr-TR" sz="3200" dirty="0">
                <a:solidFill>
                  <a:srgbClr val="004B3A"/>
                </a:solidFill>
              </a:rPr>
            </a:br>
            <a:endParaRPr dirty="0"/>
          </a:p>
        </p:txBody>
      </p:sp>
      <p:grpSp>
        <p:nvGrpSpPr>
          <p:cNvPr id="281" name="Google Shape;281;p5"/>
          <p:cNvGrpSpPr/>
          <p:nvPr/>
        </p:nvGrpSpPr>
        <p:grpSpPr>
          <a:xfrm>
            <a:off x="7022371" y="2415235"/>
            <a:ext cx="4089300" cy="1812686"/>
            <a:chOff x="3316100" y="2256385"/>
            <a:chExt cx="1451702" cy="972367"/>
          </a:xfrm>
        </p:grpSpPr>
        <p:sp>
          <p:nvSpPr>
            <p:cNvPr id="282" name="Google Shape;282;p5"/>
            <p:cNvSpPr txBox="1"/>
            <p:nvPr/>
          </p:nvSpPr>
          <p:spPr>
            <a:xfrm>
              <a:off x="3316102" y="2256385"/>
              <a:ext cx="1451700" cy="4599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de-DE" sz="1500" b="1">
                  <a:solidFill>
                    <a:srgbClr val="FFFFFF"/>
                  </a:solidFill>
                  <a:latin typeface="Roboto"/>
                  <a:ea typeface="Roboto"/>
                  <a:cs typeface="Roboto"/>
                  <a:sym typeface="Roboto"/>
                </a:rPr>
                <a:t>Vestibulum congue tempus</a:t>
              </a:r>
              <a:endParaRPr sz="1500">
                <a:solidFill>
                  <a:srgbClr val="FFFFFF"/>
                </a:solidFill>
                <a:latin typeface="Roboto"/>
                <a:ea typeface="Roboto"/>
                <a:cs typeface="Roboto"/>
                <a:sym typeface="Roboto"/>
              </a:endParaRPr>
            </a:p>
          </p:txBody>
        </p:sp>
        <p:sp>
          <p:nvSpPr>
            <p:cNvPr id="283" name="Google Shape;283;p5"/>
            <p:cNvSpPr txBox="1"/>
            <p:nvPr/>
          </p:nvSpPr>
          <p:spPr>
            <a:xfrm>
              <a:off x="3316100" y="2716352"/>
              <a:ext cx="1451700" cy="512400"/>
            </a:xfrm>
            <a:prstGeom prst="rect">
              <a:avLst/>
            </a:prstGeom>
            <a:no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2100"/>
                </a:spcAft>
                <a:buNone/>
              </a:pPr>
              <a:r>
                <a:rPr lang="de-DE" sz="1100">
                  <a:solidFill>
                    <a:srgbClr val="FFFFFF"/>
                  </a:solidFill>
                  <a:latin typeface="Roboto"/>
                  <a:ea typeface="Roboto"/>
                  <a:cs typeface="Roboto"/>
                  <a:sym typeface="Roboto"/>
                </a:rPr>
                <a:t>Lorem ipsum dolor sit amet, consectetur adipiscing elit, sed do eiusmod tempor.</a:t>
              </a:r>
              <a:endParaRPr sz="1500">
                <a:solidFill>
                  <a:srgbClr val="FFFFFF"/>
                </a:solidFill>
                <a:latin typeface="Roboto"/>
                <a:ea typeface="Roboto"/>
                <a:cs typeface="Roboto"/>
                <a:sym typeface="Roboto"/>
              </a:endParaRPr>
            </a:p>
          </p:txBody>
        </p:sp>
      </p:grpSp>
      <p:sp>
        <p:nvSpPr>
          <p:cNvPr id="284" name="Google Shape;284;p5"/>
          <p:cNvSpPr txBox="1"/>
          <p:nvPr/>
        </p:nvSpPr>
        <p:spPr>
          <a:xfrm>
            <a:off x="1183100" y="1110338"/>
            <a:ext cx="4271100" cy="641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e-DE" sz="2100" b="1" dirty="0" err="1">
                <a:solidFill>
                  <a:schemeClr val="accent1"/>
                </a:solidFill>
                <a:latin typeface="Calibri"/>
                <a:ea typeface="Calibri"/>
                <a:cs typeface="Calibri"/>
                <a:sym typeface="Calibri"/>
              </a:rPr>
              <a:t>Who is </a:t>
            </a:r>
            <a:r>
              <a:rPr lang="de-DE" sz="2100" b="1" dirty="0" err="1">
                <a:solidFill>
                  <a:schemeClr val="accent1"/>
                </a:solidFill>
                <a:latin typeface="Calibri"/>
                <a:ea typeface="Calibri"/>
                <a:cs typeface="Calibri"/>
                <a:sym typeface="Calibri"/>
              </a:rPr>
              <a:t>a </a:t>
            </a:r>
            <a:r>
              <a:rPr lang="de-DE" sz="2100" b="1" dirty="0" err="1">
                <a:solidFill>
                  <a:schemeClr val="accent1"/>
                </a:solidFill>
                <a:latin typeface="Calibri"/>
                <a:ea typeface="Calibri"/>
                <a:cs typeface="Calibri"/>
                <a:sym typeface="Calibri"/>
              </a:rPr>
              <a:t>Green </a:t>
            </a:r>
            <a:r>
              <a:rPr lang="de-DE" sz="2100" b="1" dirty="0" err="1">
                <a:solidFill>
                  <a:schemeClr val="accent1"/>
                </a:solidFill>
                <a:latin typeface="Calibri"/>
                <a:ea typeface="Calibri"/>
                <a:cs typeface="Calibri"/>
                <a:sym typeface="Calibri"/>
              </a:rPr>
              <a:t>Entrepreneur</a:t>
            </a:r>
            <a:r>
              <a:rPr lang="de-DE" sz="2100" b="1" dirty="0">
                <a:solidFill>
                  <a:schemeClr val="accent1"/>
                </a:solidFill>
                <a:latin typeface="Calibri"/>
                <a:ea typeface="Calibri"/>
                <a:cs typeface="Calibri"/>
                <a:sym typeface="Calibri"/>
              </a:rPr>
              <a:t>?</a:t>
            </a:r>
            <a:endParaRPr sz="2100" b="1" dirty="0">
              <a:solidFill>
                <a:schemeClr val="accent1"/>
              </a:solidFill>
              <a:latin typeface="Calibri"/>
              <a:ea typeface="Calibri"/>
              <a:cs typeface="Calibri"/>
              <a:sym typeface="Calibri"/>
            </a:endParaRPr>
          </a:p>
        </p:txBody>
      </p:sp>
      <p:sp>
        <p:nvSpPr>
          <p:cNvPr id="285" name="Google Shape;285;p5"/>
          <p:cNvSpPr txBox="1"/>
          <p:nvPr/>
        </p:nvSpPr>
        <p:spPr>
          <a:xfrm>
            <a:off x="882403" y="1526542"/>
            <a:ext cx="7153234" cy="1745348"/>
          </a:xfrm>
          <a:prstGeom prst="rect">
            <a:avLst/>
          </a:prstGeom>
          <a:noFill/>
          <a:ln>
            <a:noFill/>
          </a:ln>
        </p:spPr>
        <p:txBody>
          <a:bodyPr spcFirstLastPara="1" wrap="square" lIns="91425" tIns="91425" rIns="91425" bIns="91425" anchor="t" anchorCtr="0">
            <a:noAutofit/>
          </a:bodyPr>
          <a:lstStyle/>
          <a:p>
            <a:pPr marL="323850" indent="-171450">
              <a:lnSpc>
                <a:spcPct val="115000"/>
              </a:lnSpc>
              <a:spcBef>
                <a:spcPts val="1500"/>
              </a:spcBef>
              <a:buClr>
                <a:schemeClr val="accent1">
                  <a:lumMod val="75000"/>
                </a:schemeClr>
              </a:buClr>
              <a:buSzPts val="1200"/>
              <a:buFont typeface="Wingdings" pitchFamily="2" charset="2"/>
              <a:buChar char="q"/>
            </a:pPr>
            <a:r>
              <a:rPr lang="tr-TR" sz="1800" dirty="0">
                <a:solidFill>
                  <a:srgbClr val="374151"/>
                </a:solidFill>
                <a:latin typeface="Roboto"/>
                <a:ea typeface="Roboto"/>
                <a:cs typeface="Roboto"/>
              </a:rPr>
              <a:t>Green entrepreneurship can be defined as people who set up a business in a sector with the aim of transforming that sector through green design, green processes and a lifelong commitment to sustainability. </a:t>
            </a:r>
          </a:p>
          <a:p>
            <a:pPr marL="0" lvl="0" indent="0" algn="l" rtl="0">
              <a:spcBef>
                <a:spcPts val="1500"/>
              </a:spcBef>
              <a:spcAft>
                <a:spcPts val="0"/>
              </a:spcAft>
              <a:buNone/>
            </a:pPr>
            <a:endParaRPr sz="3200" dirty="0">
              <a:solidFill>
                <a:srgbClr val="3F3F3F"/>
              </a:solidFill>
              <a:latin typeface="Calibri"/>
              <a:ea typeface="Calibri"/>
              <a:cs typeface="Calibri"/>
              <a:sym typeface="Calibri"/>
            </a:endParaRPr>
          </a:p>
        </p:txBody>
      </p:sp>
      <p:sp>
        <p:nvSpPr>
          <p:cNvPr id="2" name="Google Shape;284;p5">
            <a:extLst>
              <a:ext uri="{FF2B5EF4-FFF2-40B4-BE49-F238E27FC236}">
                <a16:creationId xmlns:a16="http://schemas.microsoft.com/office/drawing/2014/main" id="{0E81AA47-C4A0-BFDC-1146-42676777A7C8}"/>
              </a:ext>
            </a:extLst>
          </p:cNvPr>
          <p:cNvSpPr txBox="1"/>
          <p:nvPr/>
        </p:nvSpPr>
        <p:spPr>
          <a:xfrm>
            <a:off x="1080335" y="3454257"/>
            <a:ext cx="4271100" cy="641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e-DE" sz="2100" b="1" dirty="0" err="1">
                <a:solidFill>
                  <a:schemeClr val="accent1"/>
                </a:solidFill>
                <a:latin typeface="Calibri"/>
                <a:ea typeface="Calibri"/>
                <a:cs typeface="Calibri"/>
                <a:sym typeface="Calibri"/>
              </a:rPr>
              <a:t>Who is </a:t>
            </a:r>
            <a:r>
              <a:rPr lang="de-DE" sz="2100" b="1" dirty="0" err="1">
                <a:solidFill>
                  <a:schemeClr val="accent1"/>
                </a:solidFill>
                <a:latin typeface="Calibri"/>
                <a:ea typeface="Calibri"/>
                <a:cs typeface="Calibri"/>
                <a:sym typeface="Calibri"/>
              </a:rPr>
              <a:t>an entrepreneur</a:t>
            </a:r>
            <a:r>
              <a:rPr lang="de-DE" sz="2100" b="1" dirty="0">
                <a:solidFill>
                  <a:schemeClr val="accent1"/>
                </a:solidFill>
                <a:latin typeface="Calibri"/>
                <a:ea typeface="Calibri"/>
                <a:cs typeface="Calibri"/>
                <a:sym typeface="Calibri"/>
              </a:rPr>
              <a:t>?</a:t>
            </a:r>
            <a:endParaRPr sz="2100" b="1" dirty="0">
              <a:solidFill>
                <a:schemeClr val="accent1"/>
              </a:solidFill>
              <a:latin typeface="Calibri"/>
              <a:ea typeface="Calibri"/>
              <a:cs typeface="Calibri"/>
              <a:sym typeface="Calibri"/>
            </a:endParaRPr>
          </a:p>
        </p:txBody>
      </p:sp>
      <p:pic>
        <p:nvPicPr>
          <p:cNvPr id="9" name="Resim 8">
            <a:extLst>
              <a:ext uri="{FF2B5EF4-FFF2-40B4-BE49-F238E27FC236}">
                <a16:creationId xmlns:a16="http://schemas.microsoft.com/office/drawing/2014/main" id="{159A44F1-09DA-CC39-4D20-7EB3C371A6CE}"/>
              </a:ext>
            </a:extLst>
          </p:cNvPr>
          <p:cNvPicPr>
            <a:picLocks noChangeAspect="1"/>
          </p:cNvPicPr>
          <p:nvPr/>
        </p:nvPicPr>
        <p:blipFill>
          <a:blip r:embed="rId3"/>
          <a:stretch>
            <a:fillRect/>
          </a:stretch>
        </p:blipFill>
        <p:spPr>
          <a:xfrm>
            <a:off x="5602029" y="-1282203"/>
            <a:ext cx="7448654" cy="7448654"/>
          </a:xfrm>
          <a:prstGeom prst="rect">
            <a:avLst/>
          </a:prstGeom>
        </p:spPr>
      </p:pic>
      <p:sp>
        <p:nvSpPr>
          <p:cNvPr id="3" name="Google Shape;285;p5">
            <a:extLst>
              <a:ext uri="{FF2B5EF4-FFF2-40B4-BE49-F238E27FC236}">
                <a16:creationId xmlns:a16="http://schemas.microsoft.com/office/drawing/2014/main" id="{DCA9BEC6-CBFE-1284-9417-2DA2600B0AF8}"/>
              </a:ext>
            </a:extLst>
          </p:cNvPr>
          <p:cNvSpPr txBox="1"/>
          <p:nvPr/>
        </p:nvSpPr>
        <p:spPr>
          <a:xfrm>
            <a:off x="785420" y="3860324"/>
            <a:ext cx="7402616" cy="1745347"/>
          </a:xfrm>
          <a:prstGeom prst="rect">
            <a:avLst/>
          </a:prstGeom>
          <a:noFill/>
          <a:ln>
            <a:noFill/>
          </a:ln>
        </p:spPr>
        <p:txBody>
          <a:bodyPr spcFirstLastPara="1" wrap="square" lIns="91425" tIns="91425" rIns="91425" bIns="91425" anchor="t" anchorCtr="0">
            <a:noAutofit/>
          </a:bodyPr>
          <a:lstStyle/>
          <a:p>
            <a:pPr marL="323850" indent="-171450">
              <a:lnSpc>
                <a:spcPct val="115000"/>
              </a:lnSpc>
              <a:spcBef>
                <a:spcPts val="1500"/>
              </a:spcBef>
              <a:buClr>
                <a:schemeClr val="accent1">
                  <a:lumMod val="75000"/>
                </a:schemeClr>
              </a:buClr>
              <a:buSzPts val="1200"/>
              <a:buFont typeface="Wingdings" pitchFamily="2" charset="2"/>
              <a:buChar char="q"/>
            </a:pPr>
            <a:r>
              <a:rPr lang="tr-TR" sz="1800" dirty="0">
                <a:solidFill>
                  <a:srgbClr val="374151"/>
                </a:solidFill>
                <a:latin typeface="Roboto"/>
                <a:ea typeface="Roboto"/>
                <a:cs typeface="Roboto"/>
              </a:rPr>
              <a:t>Individuals who create value for the individual and society, respond to economic opportunities or create economic opportunities, and cause changes in the economic system with their innovations.</a:t>
            </a:r>
          </a:p>
          <a:p>
            <a:pPr marL="0" lvl="0" indent="0" algn="l" rtl="0">
              <a:spcBef>
                <a:spcPts val="1500"/>
              </a:spcBef>
              <a:spcAft>
                <a:spcPts val="0"/>
              </a:spcAft>
              <a:buNone/>
            </a:pPr>
            <a:endParaRPr sz="3200" dirty="0">
              <a:solidFill>
                <a:srgbClr val="3F3F3F"/>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p:transition spd="slow">
        <p:fade/>
      </p:transition>
    </mc:Fallback>
  </mc:AlternateContent>
</p:sld>
</file>

<file path=ppt/slides/slide6.xml><?xml version="1.0" encoding="utf-8"?>
<p:sld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5"/>
          <p:cNvSpPr txBox="1">
            <a:spLocks noGrp="1"/>
          </p:cNvSpPr>
          <p:nvPr>
            <p:ph type="title"/>
          </p:nvPr>
        </p:nvSpPr>
        <p:spPr>
          <a:xfrm>
            <a:off x="606626" y="745931"/>
            <a:ext cx="10058400" cy="823740"/>
          </a:xfrm>
          <a:prstGeom prst="rect">
            <a:avLst/>
          </a:prstGeom>
          <a:noFill/>
          <a:ln>
            <a:noFill/>
          </a:ln>
        </p:spPr>
        <p:txBody>
          <a:bodyPr spcFirstLastPara="1" wrap="square" lIns="91425" tIns="45700" rIns="91425" bIns="45700" anchor="b" anchorCtr="0">
            <a:normAutofit fontScale="90000"/>
          </a:bodyPr>
          <a:lstStyle/>
          <a:p>
            <a:pPr marL="144000" lvl="0" algn="l" rtl="0">
              <a:lnSpc>
                <a:spcPct val="100000"/>
              </a:lnSpc>
              <a:spcBef>
                <a:spcPts val="800"/>
              </a:spcBef>
              <a:spcAft>
                <a:spcPts val="0"/>
              </a:spcAft>
              <a:buClr>
                <a:srgbClr val="2A4F1C"/>
              </a:buClr>
              <a:buSzPts val="2600"/>
            </a:pPr>
            <a:r>
              <a:rPr lang="tr-TR" sz="3200" dirty="0">
                <a:solidFill>
                  <a:srgbClr val="004B3A"/>
                </a:solidFill>
              </a:rPr>
              <a:t>Who is a green entrepreneur, entrepreneur. Learn the characteristics of a green entrepreneur and entrepreneur</a:t>
            </a:r>
            <a:br>
              <a:rPr lang="tr-TR" sz="3200" dirty="0">
                <a:solidFill>
                  <a:srgbClr val="004B3A"/>
                </a:solidFill>
              </a:rPr>
            </a:br>
            <a:endParaRPr dirty="0"/>
          </a:p>
        </p:txBody>
      </p:sp>
      <p:sp>
        <p:nvSpPr>
          <p:cNvPr id="282" name="Google Shape;282;p5"/>
          <p:cNvSpPr txBox="1"/>
          <p:nvPr/>
        </p:nvSpPr>
        <p:spPr>
          <a:xfrm>
            <a:off x="7022377" y="2415235"/>
            <a:ext cx="4089294" cy="857345"/>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de-DE" sz="1500" b="1">
                <a:solidFill>
                  <a:srgbClr val="FFFFFF"/>
                </a:solidFill>
                <a:latin typeface="Roboto"/>
                <a:ea typeface="Roboto"/>
                <a:cs typeface="Roboto"/>
                <a:sym typeface="Roboto"/>
              </a:rPr>
              <a:t>Vestibulum congue tempus</a:t>
            </a:r>
            <a:endParaRPr sz="1500">
              <a:solidFill>
                <a:srgbClr val="FFFFFF"/>
              </a:solidFill>
              <a:latin typeface="Roboto"/>
              <a:ea typeface="Roboto"/>
              <a:cs typeface="Roboto"/>
              <a:sym typeface="Roboto"/>
            </a:endParaRPr>
          </a:p>
        </p:txBody>
      </p:sp>
      <p:sp>
        <p:nvSpPr>
          <p:cNvPr id="284" name="Google Shape;284;p5"/>
          <p:cNvSpPr txBox="1"/>
          <p:nvPr/>
        </p:nvSpPr>
        <p:spPr>
          <a:xfrm>
            <a:off x="1183100" y="1110338"/>
            <a:ext cx="4271100" cy="641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e-DE" sz="2100" b="1" dirty="0" err="1">
                <a:solidFill>
                  <a:schemeClr val="accent1"/>
                </a:solidFill>
                <a:latin typeface="Calibri"/>
                <a:ea typeface="Calibri"/>
                <a:cs typeface="Calibri"/>
                <a:sym typeface="Calibri"/>
              </a:rPr>
              <a:t>Green </a:t>
            </a:r>
            <a:r>
              <a:rPr lang="de-DE" sz="2100" b="1" dirty="0" err="1">
                <a:solidFill>
                  <a:schemeClr val="accent1"/>
                </a:solidFill>
                <a:latin typeface="Calibri"/>
                <a:ea typeface="Calibri"/>
                <a:cs typeface="Calibri"/>
                <a:sym typeface="Calibri"/>
              </a:rPr>
              <a:t>Entrepreneur </a:t>
            </a:r>
            <a:r>
              <a:rPr lang="de-DE" sz="2100" b="1" dirty="0" err="1">
                <a:solidFill>
                  <a:schemeClr val="accent1"/>
                </a:solidFill>
                <a:latin typeface="Calibri"/>
                <a:ea typeface="Calibri"/>
                <a:cs typeface="Calibri"/>
                <a:sym typeface="Calibri"/>
              </a:rPr>
              <a:t>Characteristics</a:t>
            </a:r>
            <a:endParaRPr sz="2100" b="1" dirty="0">
              <a:solidFill>
                <a:schemeClr val="accent1"/>
              </a:solidFill>
              <a:latin typeface="Calibri"/>
              <a:ea typeface="Calibri"/>
              <a:cs typeface="Calibri"/>
              <a:sym typeface="Calibri"/>
            </a:endParaRPr>
          </a:p>
        </p:txBody>
      </p:sp>
      <p:sp>
        <p:nvSpPr>
          <p:cNvPr id="285" name="Google Shape;285;p5"/>
          <p:cNvSpPr txBox="1"/>
          <p:nvPr/>
        </p:nvSpPr>
        <p:spPr>
          <a:xfrm>
            <a:off x="871618" y="1749082"/>
            <a:ext cx="7153234" cy="1745348"/>
          </a:xfrm>
          <a:prstGeom prst="rect">
            <a:avLst/>
          </a:prstGeom>
          <a:noFill/>
          <a:ln>
            <a:noFill/>
          </a:ln>
        </p:spPr>
        <p:txBody>
          <a:bodyPr spcFirstLastPara="1" wrap="square" lIns="91425" tIns="91425" rIns="91425" bIns="91425" anchor="t" anchorCtr="0">
            <a:noAutofit/>
          </a:bodyPr>
          <a:lstStyle/>
          <a:p>
            <a:pPr marL="735330" indent="-285750">
              <a:spcBef>
                <a:spcPts val="1200"/>
              </a:spcBef>
              <a:buClr>
                <a:schemeClr val="accent1">
                  <a:lumMod val="75000"/>
                </a:schemeClr>
              </a:buClr>
              <a:buSzPct val="110000"/>
              <a:buFont typeface="Courier New" panose="02070309020205020404" pitchFamily="49" charset="0"/>
              <a:buChar char="o"/>
            </a:pPr>
            <a:r>
              <a:rPr lang="tr-TR" sz="1800" b="0" kern="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Develops an Economically Profitable and Environmentally Responsible Business Model</a:t>
            </a:r>
            <a:endParaRPr lang="tr-TR" sz="1800" b="1" kern="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735330" indent="-285750">
              <a:spcBef>
                <a:spcPts val="1200"/>
              </a:spcBef>
              <a:buClr>
                <a:schemeClr val="accent1">
                  <a:lumMod val="75000"/>
                </a:schemeClr>
              </a:buClr>
              <a:buSzPct val="110000"/>
              <a:buFont typeface="Courier New" panose="02070309020205020404" pitchFamily="49" charset="0"/>
              <a:buChar char="o"/>
            </a:pPr>
            <a:r>
              <a:rPr lang="tr-TR" sz="1800" dirty="0">
                <a:effectLst/>
                <a:latin typeface="Calibri" panose="020F0502020204030204" pitchFamily="34" charset="0"/>
                <a:ea typeface="Calibri" panose="020F0502020204030204" pitchFamily="34" charset="0"/>
                <a:cs typeface="Times New Roman" panose="02020603050405020304" pitchFamily="18" charset="0"/>
              </a:rPr>
              <a:t>Creates</a:t>
            </a:r>
            <a:r>
              <a:rPr lang="tr-TR" sz="1800" b="0" kern="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 Sustainability-Focused Growth Strategies </a:t>
            </a:r>
          </a:p>
          <a:p>
            <a:pPr marL="735330" indent="-285750">
              <a:spcBef>
                <a:spcPts val="1200"/>
              </a:spcBef>
              <a:buClr>
                <a:schemeClr val="accent1">
                  <a:lumMod val="75000"/>
                </a:schemeClr>
              </a:buClr>
              <a:buSzPct val="110000"/>
              <a:buFont typeface="Courier New" panose="02070309020205020404" pitchFamily="49" charset="0"/>
              <a:buChar char="o"/>
            </a:pPr>
            <a:r>
              <a:rPr lang="tr-TR" sz="1800" b="0" kern="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Social Responsibility and Contribution to Society</a:t>
            </a:r>
            <a:endParaRPr lang="tr-TR" sz="1800" b="1" kern="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algn="just"/>
            <a:r>
              <a:rPr lang="tr-TR" sz="1800" dirty="0">
                <a:effectLst/>
                <a:latin typeface="Calibri" panose="020F0502020204030204" pitchFamily="34" charset="0"/>
                <a:ea typeface="Calibri" panose="020F0502020204030204" pitchFamily="34" charset="0"/>
                <a:cs typeface="Times New Roman" panose="02020603050405020304" pitchFamily="18" charset="0"/>
              </a:rPr>
              <a:t> </a:t>
            </a:r>
          </a:p>
          <a:p>
            <a:pPr algn="just"/>
            <a:r>
              <a:rPr lang="tr-TR" sz="1800" dirty="0">
                <a:effectLst/>
                <a:latin typeface="Calibri" panose="020F0502020204030204" pitchFamily="34" charset="0"/>
                <a:ea typeface="Calibri" panose="020F0502020204030204" pitchFamily="34" charset="0"/>
                <a:cs typeface="Times New Roman" panose="02020603050405020304" pitchFamily="18" charset="0"/>
              </a:rPr>
              <a:t> </a:t>
            </a:r>
          </a:p>
          <a:p>
            <a:pPr algn="just"/>
            <a:r>
              <a:rPr lang="tr-TR" sz="1800" dirty="0">
                <a:effectLst/>
                <a:latin typeface="Calibri" panose="020F0502020204030204" pitchFamily="34" charset="0"/>
                <a:ea typeface="Calibri" panose="020F0502020204030204" pitchFamily="34" charset="0"/>
                <a:cs typeface="Times New Roman" panose="02020603050405020304" pitchFamily="18" charset="0"/>
              </a:rPr>
              <a:t> </a:t>
            </a:r>
          </a:p>
          <a:p>
            <a:pPr marL="0" lvl="0" indent="0" algn="l" rtl="0">
              <a:spcBef>
                <a:spcPts val="1500"/>
              </a:spcBef>
              <a:spcAft>
                <a:spcPts val="0"/>
              </a:spcAft>
              <a:buNone/>
            </a:pPr>
            <a:endParaRPr sz="3200" dirty="0">
              <a:solidFill>
                <a:srgbClr val="3F3F3F"/>
              </a:solidFill>
              <a:latin typeface="Calibri"/>
              <a:ea typeface="Calibri"/>
              <a:cs typeface="Calibri"/>
              <a:sym typeface="Calibri"/>
            </a:endParaRPr>
          </a:p>
        </p:txBody>
      </p:sp>
      <p:sp>
        <p:nvSpPr>
          <p:cNvPr id="2" name="Google Shape;284;p5">
            <a:extLst>
              <a:ext uri="{FF2B5EF4-FFF2-40B4-BE49-F238E27FC236}">
                <a16:creationId xmlns:a16="http://schemas.microsoft.com/office/drawing/2014/main" id="{0E81AA47-C4A0-BFDC-1146-42676777A7C8}"/>
              </a:ext>
            </a:extLst>
          </p:cNvPr>
          <p:cNvSpPr txBox="1"/>
          <p:nvPr/>
        </p:nvSpPr>
        <p:spPr>
          <a:xfrm>
            <a:off x="1080335" y="3454257"/>
            <a:ext cx="4271100" cy="641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e-DE" sz="2100" b="1" dirty="0" err="1">
                <a:solidFill>
                  <a:schemeClr val="accent1"/>
                </a:solidFill>
                <a:latin typeface="Calibri"/>
                <a:ea typeface="Calibri"/>
                <a:cs typeface="Calibri"/>
                <a:sym typeface="Calibri"/>
              </a:rPr>
              <a:t>Entrepreneur </a:t>
            </a:r>
            <a:r>
              <a:rPr lang="de-DE" sz="2100" b="1" dirty="0" err="1">
                <a:solidFill>
                  <a:schemeClr val="accent1"/>
                </a:solidFill>
                <a:latin typeface="Calibri"/>
                <a:ea typeface="Calibri"/>
                <a:cs typeface="Calibri"/>
                <a:sym typeface="Calibri"/>
              </a:rPr>
              <a:t>Characteristics</a:t>
            </a:r>
            <a:endParaRPr sz="2100" b="1" dirty="0">
              <a:solidFill>
                <a:schemeClr val="accent1"/>
              </a:solidFill>
              <a:latin typeface="Calibri"/>
              <a:ea typeface="Calibri"/>
              <a:cs typeface="Calibri"/>
              <a:sym typeface="Calibri"/>
            </a:endParaRPr>
          </a:p>
        </p:txBody>
      </p:sp>
      <p:pic>
        <p:nvPicPr>
          <p:cNvPr id="7" name="Resim 6">
            <a:extLst>
              <a:ext uri="{FF2B5EF4-FFF2-40B4-BE49-F238E27FC236}">
                <a16:creationId xmlns:a16="http://schemas.microsoft.com/office/drawing/2014/main" id="{CFB086ED-D71E-4B4E-F710-4B4C47C04CBF}"/>
              </a:ext>
            </a:extLst>
          </p:cNvPr>
          <p:cNvPicPr>
            <a:picLocks noChangeAspect="1"/>
          </p:cNvPicPr>
          <p:nvPr/>
        </p:nvPicPr>
        <p:blipFill>
          <a:blip r:embed="rId3"/>
          <a:stretch>
            <a:fillRect/>
          </a:stretch>
        </p:blipFill>
        <p:spPr>
          <a:xfrm>
            <a:off x="7245927" y="1555396"/>
            <a:ext cx="4946073" cy="4946073"/>
          </a:xfrm>
          <a:prstGeom prst="rect">
            <a:avLst/>
          </a:prstGeom>
        </p:spPr>
      </p:pic>
      <p:sp>
        <p:nvSpPr>
          <p:cNvPr id="4" name="Google Shape;285;p5">
            <a:extLst>
              <a:ext uri="{FF2B5EF4-FFF2-40B4-BE49-F238E27FC236}">
                <a16:creationId xmlns:a16="http://schemas.microsoft.com/office/drawing/2014/main" id="{65A2A289-D9F3-8E3B-2DE2-DC99E939B7A0}"/>
              </a:ext>
            </a:extLst>
          </p:cNvPr>
          <p:cNvSpPr txBox="1"/>
          <p:nvPr/>
        </p:nvSpPr>
        <p:spPr>
          <a:xfrm>
            <a:off x="871618" y="3944322"/>
            <a:ext cx="7153234" cy="1745348"/>
          </a:xfrm>
          <a:prstGeom prst="rect">
            <a:avLst/>
          </a:prstGeom>
          <a:noFill/>
          <a:ln>
            <a:noFill/>
          </a:ln>
        </p:spPr>
        <p:txBody>
          <a:bodyPr spcFirstLastPara="1" wrap="square" lIns="91425" tIns="91425" rIns="91425" bIns="91425" anchor="t" anchorCtr="0">
            <a:noAutofit/>
          </a:bodyPr>
          <a:lstStyle/>
          <a:p>
            <a:pPr marL="735330" indent="-285750">
              <a:spcBef>
                <a:spcPts val="1200"/>
              </a:spcBef>
              <a:buClr>
                <a:schemeClr val="accent1">
                  <a:lumMod val="75000"/>
                </a:schemeClr>
              </a:buClr>
              <a:buSzPct val="110000"/>
              <a:buFont typeface="Courier New" panose="02070309020205020404" pitchFamily="49" charset="0"/>
              <a:buChar char="o"/>
            </a:pPr>
            <a:r>
              <a:rPr lang="tr-TR" sz="1800" dirty="0">
                <a:latin typeface="Calibri Light" panose="020F0302020204030204" pitchFamily="34" charset="0"/>
                <a:cs typeface="Times New Roman" panose="02020603050405020304" pitchFamily="18" charset="0"/>
              </a:rPr>
              <a:t>Innovation and Creativity </a:t>
            </a:r>
          </a:p>
          <a:p>
            <a:pPr marL="735330" indent="-285750">
              <a:spcBef>
                <a:spcPts val="1200"/>
              </a:spcBef>
              <a:buClr>
                <a:schemeClr val="accent1">
                  <a:lumMod val="75000"/>
                </a:schemeClr>
              </a:buClr>
              <a:buSzPct val="110000"/>
              <a:buFont typeface="Courier New" panose="02070309020205020404" pitchFamily="49" charset="0"/>
              <a:buChar char="o"/>
            </a:pPr>
            <a:r>
              <a:rPr lang="tr-TR" sz="1800" dirty="0">
                <a:latin typeface="Calibri Light" panose="020F0302020204030204" pitchFamily="34" charset="0"/>
                <a:cs typeface="Times New Roman" panose="02020603050405020304" pitchFamily="18" charset="0"/>
              </a:rPr>
              <a:t>Risk Taking and Independence </a:t>
            </a:r>
          </a:p>
          <a:p>
            <a:pPr marL="735330" indent="-285750">
              <a:spcBef>
                <a:spcPts val="1200"/>
              </a:spcBef>
              <a:buClr>
                <a:schemeClr val="accent1">
                  <a:lumMod val="75000"/>
                </a:schemeClr>
              </a:buClr>
              <a:buSzPct val="110000"/>
              <a:buFont typeface="Courier New" panose="02070309020205020404" pitchFamily="49" charset="0"/>
              <a:buChar char="o"/>
            </a:pPr>
            <a:r>
              <a:rPr lang="tr-TR" sz="1800" dirty="0">
                <a:latin typeface="Calibri Light" panose="020F0302020204030204" pitchFamily="34" charset="0"/>
                <a:cs typeface="Times New Roman" panose="02020603050405020304" pitchFamily="18" charset="0"/>
              </a:rPr>
              <a:t>Competitiveness and Continuous Improvement</a:t>
            </a:r>
          </a:p>
          <a:p>
            <a:pPr marL="735330" indent="-285750">
              <a:spcBef>
                <a:spcPts val="1200"/>
              </a:spcBef>
              <a:buClr>
                <a:schemeClr val="accent1">
                  <a:lumMod val="75000"/>
                </a:schemeClr>
              </a:buClr>
              <a:buSzPct val="110000"/>
              <a:buFont typeface="Courier New" panose="02070309020205020404" pitchFamily="49" charset="0"/>
              <a:buChar char="o"/>
            </a:pPr>
            <a:endParaRPr lang="tr-TR" sz="1800" b="1" kern="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algn="just"/>
            <a:r>
              <a:rPr lang="tr-TR" sz="1800" dirty="0">
                <a:effectLst/>
                <a:latin typeface="Calibri" panose="020F0502020204030204" pitchFamily="34" charset="0"/>
                <a:ea typeface="Calibri" panose="020F0502020204030204" pitchFamily="34" charset="0"/>
                <a:cs typeface="Times New Roman" panose="02020603050405020304" pitchFamily="18" charset="0"/>
              </a:rPr>
              <a:t> </a:t>
            </a:r>
          </a:p>
          <a:p>
            <a:pPr algn="just"/>
            <a:r>
              <a:rPr lang="tr-TR" sz="1800" dirty="0">
                <a:effectLst/>
                <a:latin typeface="Calibri" panose="020F0502020204030204" pitchFamily="34" charset="0"/>
                <a:ea typeface="Calibri" panose="020F0502020204030204" pitchFamily="34" charset="0"/>
                <a:cs typeface="Times New Roman" panose="02020603050405020304" pitchFamily="18" charset="0"/>
              </a:rPr>
              <a:t> </a:t>
            </a:r>
          </a:p>
          <a:p>
            <a:pPr algn="just"/>
            <a:r>
              <a:rPr lang="tr-TR" sz="1800" dirty="0">
                <a:effectLst/>
                <a:latin typeface="Calibri" panose="020F0502020204030204" pitchFamily="34" charset="0"/>
                <a:ea typeface="Calibri" panose="020F0502020204030204" pitchFamily="34" charset="0"/>
                <a:cs typeface="Times New Roman" panose="02020603050405020304" pitchFamily="18" charset="0"/>
              </a:rPr>
              <a:t> </a:t>
            </a:r>
          </a:p>
          <a:p>
            <a:pPr marL="0" lvl="0" indent="0" algn="l" rtl="0">
              <a:spcBef>
                <a:spcPts val="1500"/>
              </a:spcBef>
              <a:spcAft>
                <a:spcPts val="0"/>
              </a:spcAft>
              <a:buNone/>
            </a:pPr>
            <a:endParaRPr sz="3200" dirty="0">
              <a:solidFill>
                <a:srgbClr val="3F3F3F"/>
              </a:solidFill>
              <a:latin typeface="Calibri"/>
              <a:ea typeface="Calibri"/>
              <a:cs typeface="Calibri"/>
              <a:sym typeface="Calibri"/>
            </a:endParaRPr>
          </a:p>
        </p:txBody>
      </p:sp>
    </p:spTree>
    <p:extLst>
      <p:ext uri="{BB962C8B-B14F-4D97-AF65-F5344CB8AC3E}">
        <p14:creationId xmlns:p14="http://schemas.microsoft.com/office/powerpoint/2010/main" val="92138654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5"/>
          <p:cNvSpPr txBox="1">
            <a:spLocks noGrp="1"/>
          </p:cNvSpPr>
          <p:nvPr>
            <p:ph type="title"/>
          </p:nvPr>
        </p:nvSpPr>
        <p:spPr>
          <a:xfrm>
            <a:off x="950500" y="607363"/>
            <a:ext cx="10058400" cy="823740"/>
          </a:xfrm>
          <a:prstGeom prst="rect">
            <a:avLst/>
          </a:prstGeom>
          <a:noFill/>
          <a:ln>
            <a:noFill/>
          </a:ln>
        </p:spPr>
        <p:txBody>
          <a:bodyPr spcFirstLastPara="1" wrap="square" lIns="91425" tIns="45700" rIns="91425" bIns="45700" anchor="b" anchorCtr="0">
            <a:normAutofit fontScale="90000"/>
          </a:bodyPr>
          <a:lstStyle/>
          <a:p>
            <a:pPr marL="144000">
              <a:lnSpc>
                <a:spcPct val="100000"/>
              </a:lnSpc>
              <a:spcBef>
                <a:spcPts val="800"/>
              </a:spcBef>
              <a:buClr>
                <a:srgbClr val="2A4F1C"/>
              </a:buClr>
              <a:buSzPts val="2600"/>
            </a:pPr>
            <a:r>
              <a:rPr lang="tr-TR" dirty="0">
                <a:solidFill>
                  <a:srgbClr val="004B3A"/>
                </a:solidFill>
              </a:rPr>
              <a:t> Key differences between entrepreneur and green entrepreneur</a:t>
            </a:r>
            <a:br>
              <a:rPr lang="tr-TR" sz="1800" b="1" u="sng" kern="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br>
            <a:endParaRPr lang="tr-TR" dirty="0"/>
          </a:p>
        </p:txBody>
      </p:sp>
      <p:sp>
        <p:nvSpPr>
          <p:cNvPr id="282" name="Google Shape;282;p5"/>
          <p:cNvSpPr txBox="1"/>
          <p:nvPr/>
        </p:nvSpPr>
        <p:spPr>
          <a:xfrm>
            <a:off x="7022377" y="2415235"/>
            <a:ext cx="4089294" cy="857345"/>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de-DE" sz="1500" b="1">
                <a:solidFill>
                  <a:srgbClr val="FFFFFF"/>
                </a:solidFill>
                <a:latin typeface="Roboto"/>
                <a:ea typeface="Roboto"/>
                <a:cs typeface="Roboto"/>
                <a:sym typeface="Roboto"/>
              </a:rPr>
              <a:t>Vestibulum congue tempus</a:t>
            </a:r>
            <a:endParaRPr sz="1500">
              <a:solidFill>
                <a:srgbClr val="FFFFFF"/>
              </a:solidFill>
              <a:latin typeface="Roboto"/>
              <a:ea typeface="Roboto"/>
              <a:cs typeface="Roboto"/>
              <a:sym typeface="Roboto"/>
            </a:endParaRPr>
          </a:p>
        </p:txBody>
      </p:sp>
      <p:sp>
        <p:nvSpPr>
          <p:cNvPr id="284" name="Google Shape;284;p5"/>
          <p:cNvSpPr txBox="1"/>
          <p:nvPr/>
        </p:nvSpPr>
        <p:spPr>
          <a:xfrm>
            <a:off x="1183100" y="1110338"/>
            <a:ext cx="4271100" cy="641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2100" b="1" dirty="0">
              <a:solidFill>
                <a:schemeClr val="accent1"/>
              </a:solidFill>
              <a:latin typeface="Calibri"/>
              <a:ea typeface="Calibri"/>
              <a:cs typeface="Calibri"/>
              <a:sym typeface="Calibri"/>
            </a:endParaRPr>
          </a:p>
        </p:txBody>
      </p:sp>
      <p:graphicFrame>
        <p:nvGraphicFramePr>
          <p:cNvPr id="3" name="Tablo 2">
            <a:extLst>
              <a:ext uri="{FF2B5EF4-FFF2-40B4-BE49-F238E27FC236}">
                <a16:creationId xmlns:a16="http://schemas.microsoft.com/office/drawing/2014/main" id="{70DF960D-2B5A-DCF5-701C-B71CDB044BF5}"/>
              </a:ext>
            </a:extLst>
          </p:cNvPr>
          <p:cNvGraphicFramePr>
            <a:graphicFrameLocks noGrp="1"/>
          </p:cNvGraphicFramePr>
          <p:nvPr>
            <p:extLst>
              <p:ext uri="{D42A27DB-BD31-4B8C-83A1-F6EECF244321}">
                <p14:modId xmlns:p14="http://schemas.microsoft.com/office/powerpoint/2010/main" val="4250393430"/>
              </p:ext>
            </p:extLst>
          </p:nvPr>
        </p:nvGraphicFramePr>
        <p:xfrm>
          <a:off x="1" y="1110338"/>
          <a:ext cx="8575964" cy="5052223"/>
        </p:xfrm>
        <a:graphic>
          <a:graphicData uri="http://schemas.openxmlformats.org/drawingml/2006/table">
            <a:tbl>
              <a:tblPr firstRow="1" firstCol="1" bandRow="1">
                <a:tableStyleId>{5C22544A-7EE6-4342-B048-85BDC9FD1C3A}</a:tableStyleId>
              </a:tblPr>
              <a:tblGrid>
                <a:gridCol w="2162711">
                  <a:extLst>
                    <a:ext uri="{9D8B030D-6E8A-4147-A177-3AD203B41FA5}">
                      <a16:colId xmlns:a16="http://schemas.microsoft.com/office/drawing/2014/main" val="3893206991"/>
                    </a:ext>
                  </a:extLst>
                </a:gridCol>
                <a:gridCol w="2325330">
                  <a:extLst>
                    <a:ext uri="{9D8B030D-6E8A-4147-A177-3AD203B41FA5}">
                      <a16:colId xmlns:a16="http://schemas.microsoft.com/office/drawing/2014/main" val="983824951"/>
                    </a:ext>
                  </a:extLst>
                </a:gridCol>
                <a:gridCol w="4087923">
                  <a:extLst>
                    <a:ext uri="{9D8B030D-6E8A-4147-A177-3AD203B41FA5}">
                      <a16:colId xmlns:a16="http://schemas.microsoft.com/office/drawing/2014/main" val="2576048388"/>
                    </a:ext>
                  </a:extLst>
                </a:gridCol>
              </a:tblGrid>
              <a:tr h="581074">
                <a:tc>
                  <a:txBody>
                    <a:bodyPr/>
                    <a:lstStyle/>
                    <a:p>
                      <a:pPr algn="ctr"/>
                      <a:r>
                        <a:rPr lang="tr-TR" sz="2000" dirty="0">
                          <a:effectLst/>
                        </a:rPr>
                        <a:t>Features</a:t>
                      </a:r>
                      <a:endParaRPr lang="tr-TR"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97561" marR="97561" marT="0" marB="0" anchor="ctr"/>
                </a:tc>
                <a:tc>
                  <a:txBody>
                    <a:bodyPr/>
                    <a:lstStyle/>
                    <a:p>
                      <a:pPr algn="ctr"/>
                      <a:r>
                        <a:rPr lang="tr-TR" sz="2000" dirty="0">
                          <a:effectLst/>
                        </a:rPr>
                        <a:t>Entrepreneur</a:t>
                      </a:r>
                      <a:endParaRPr lang="tr-TR"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97561" marR="97561" marT="0" marB="0" anchor="ctr"/>
                </a:tc>
                <a:tc>
                  <a:txBody>
                    <a:bodyPr/>
                    <a:lstStyle/>
                    <a:p>
                      <a:pPr algn="ctr"/>
                      <a:r>
                        <a:rPr lang="tr-TR" sz="2000" dirty="0">
                          <a:effectLst/>
                        </a:rPr>
                        <a:t>Green Entrepreneur</a:t>
                      </a:r>
                      <a:endParaRPr lang="tr-TR"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97561" marR="97561" marT="0" marB="0" anchor="ctr"/>
                </a:tc>
                <a:extLst>
                  <a:ext uri="{0D108BD9-81ED-4DB2-BD59-A6C34878D82A}">
                    <a16:rowId xmlns:a16="http://schemas.microsoft.com/office/drawing/2014/main" val="608832879"/>
                  </a:ext>
                </a:extLst>
              </a:tr>
              <a:tr h="1490383">
                <a:tc>
                  <a:txBody>
                    <a:bodyPr/>
                    <a:lstStyle/>
                    <a:p>
                      <a:pPr algn="ctr"/>
                      <a:r>
                        <a:rPr lang="tr-TR" sz="1300" dirty="0">
                          <a:effectLst/>
                        </a:rPr>
                        <a:t>Business Model and Purpose</a:t>
                      </a:r>
                      <a:endParaRPr lang="tr-TR"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97561" marR="97561" marT="0" marB="0" anchor="ctr"/>
                </a:tc>
                <a:tc>
                  <a:txBody>
                    <a:bodyPr/>
                    <a:lstStyle/>
                    <a:p>
                      <a:pPr algn="just"/>
                      <a:r>
                        <a:rPr lang="tr-TR" sz="1300" dirty="0">
                          <a:effectLst/>
                        </a:rPr>
                        <a:t>It aims to achieve competitive advantage in the market through profit-oriented, innovation and growth.</a:t>
                      </a:r>
                      <a:endParaRPr lang="tr-TR"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97561" marR="97561" marT="0" marB="0" anchor="ctr"/>
                </a:tc>
                <a:tc>
                  <a:txBody>
                    <a:bodyPr/>
                    <a:lstStyle/>
                    <a:p>
                      <a:pPr algn="just"/>
                      <a:r>
                        <a:rPr lang="tr-TR" sz="1300">
                          <a:effectLst/>
                        </a:rPr>
                        <a:t>Aims to create a business model that is not only economically profitable but also environmentally sensitive and creates social value. It contributes to a better world and living spaces while meeting the needs of society.</a:t>
                      </a:r>
                      <a:endParaRPr lang="tr-TR" sz="1700">
                        <a:effectLst/>
                        <a:latin typeface="Calibri" panose="020F0502020204030204" pitchFamily="34" charset="0"/>
                        <a:ea typeface="Calibri" panose="020F0502020204030204" pitchFamily="34" charset="0"/>
                        <a:cs typeface="Times New Roman" panose="02020603050405020304" pitchFamily="18" charset="0"/>
                      </a:endParaRPr>
                    </a:p>
                  </a:txBody>
                  <a:tcPr marL="97561" marR="97561" marT="0" marB="0" anchor="ctr"/>
                </a:tc>
                <a:extLst>
                  <a:ext uri="{0D108BD9-81ED-4DB2-BD59-A6C34878D82A}">
                    <a16:rowId xmlns:a16="http://schemas.microsoft.com/office/drawing/2014/main" val="1784005642"/>
                  </a:ext>
                </a:extLst>
              </a:tr>
              <a:tr h="1277471">
                <a:tc>
                  <a:txBody>
                    <a:bodyPr/>
                    <a:lstStyle/>
                    <a:p>
                      <a:pPr algn="ctr"/>
                      <a:r>
                        <a:rPr lang="tr-TR" sz="1300">
                          <a:effectLst/>
                        </a:rPr>
                        <a:t>Sustainability and Social Issues</a:t>
                      </a:r>
                      <a:endParaRPr lang="tr-TR" sz="1700">
                        <a:effectLst/>
                        <a:latin typeface="Calibri" panose="020F0502020204030204" pitchFamily="34" charset="0"/>
                        <a:ea typeface="Calibri" panose="020F0502020204030204" pitchFamily="34" charset="0"/>
                        <a:cs typeface="Times New Roman" panose="02020603050405020304" pitchFamily="18" charset="0"/>
                      </a:endParaRPr>
                    </a:p>
                  </a:txBody>
                  <a:tcPr marL="97561" marR="97561" marT="0" marB="0" anchor="ctr"/>
                </a:tc>
                <a:tc>
                  <a:txBody>
                    <a:bodyPr/>
                    <a:lstStyle/>
                    <a:p>
                      <a:pPr algn="just"/>
                      <a:r>
                        <a:rPr lang="tr-TR" sz="1300">
                          <a:effectLst/>
                        </a:rPr>
                        <a:t>Evaluates market opportunities, often prioritizing economic returns.</a:t>
                      </a:r>
                      <a:endParaRPr lang="tr-TR" sz="1700">
                        <a:effectLst/>
                        <a:latin typeface="Calibri" panose="020F0502020204030204" pitchFamily="34" charset="0"/>
                        <a:ea typeface="Calibri" panose="020F0502020204030204" pitchFamily="34" charset="0"/>
                        <a:cs typeface="Times New Roman" panose="02020603050405020304" pitchFamily="18" charset="0"/>
                      </a:endParaRPr>
                    </a:p>
                  </a:txBody>
                  <a:tcPr marL="97561" marR="97561" marT="0" marB="0" anchor="ctr"/>
                </a:tc>
                <a:tc>
                  <a:txBody>
                    <a:bodyPr/>
                    <a:lstStyle/>
                    <a:p>
                      <a:pPr algn="just"/>
                      <a:r>
                        <a:rPr lang="tr-TR" sz="1300">
                          <a:effectLst/>
                        </a:rPr>
                        <a:t>Sees sustainability and finding solutions to social problems as important goals when evaluating market opportunities. It can act as a social entrepreneur while pursuing profit.</a:t>
                      </a:r>
                      <a:endParaRPr lang="tr-TR" sz="1700">
                        <a:effectLst/>
                        <a:latin typeface="Calibri" panose="020F0502020204030204" pitchFamily="34" charset="0"/>
                        <a:ea typeface="Calibri" panose="020F0502020204030204" pitchFamily="34" charset="0"/>
                        <a:cs typeface="Times New Roman" panose="02020603050405020304" pitchFamily="18" charset="0"/>
                      </a:endParaRPr>
                    </a:p>
                  </a:txBody>
                  <a:tcPr marL="97561" marR="97561" marT="0" marB="0" anchor="ctr"/>
                </a:tc>
                <a:extLst>
                  <a:ext uri="{0D108BD9-81ED-4DB2-BD59-A6C34878D82A}">
                    <a16:rowId xmlns:a16="http://schemas.microsoft.com/office/drawing/2014/main" val="3871010911"/>
                  </a:ext>
                </a:extLst>
              </a:tr>
              <a:tr h="1703295">
                <a:tc>
                  <a:txBody>
                    <a:bodyPr/>
                    <a:lstStyle/>
                    <a:p>
                      <a:pPr algn="ctr"/>
                      <a:r>
                        <a:rPr lang="tr-TR" sz="1300" dirty="0">
                          <a:effectLst/>
                        </a:rPr>
                        <a:t>Innovation and Market Contribution</a:t>
                      </a:r>
                      <a:endParaRPr lang="tr-TR"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97561" marR="97561" marT="0" marB="0" anchor="ctr"/>
                </a:tc>
                <a:tc>
                  <a:txBody>
                    <a:bodyPr/>
                    <a:lstStyle/>
                    <a:p>
                      <a:pPr algn="just"/>
                      <a:r>
                        <a:rPr lang="tr-TR" sz="1300">
                          <a:effectLst/>
                        </a:rPr>
                        <a:t>Compete in the market by offering innovative solutions.</a:t>
                      </a:r>
                      <a:endParaRPr lang="tr-TR" sz="1700">
                        <a:effectLst/>
                        <a:latin typeface="Calibri" panose="020F0502020204030204" pitchFamily="34" charset="0"/>
                        <a:ea typeface="Calibri" panose="020F0502020204030204" pitchFamily="34" charset="0"/>
                        <a:cs typeface="Times New Roman" panose="02020603050405020304" pitchFamily="18" charset="0"/>
                      </a:endParaRPr>
                    </a:p>
                  </a:txBody>
                  <a:tcPr marL="97561" marR="97561" marT="0" marB="0" anchor="ctr"/>
                </a:tc>
                <a:tc>
                  <a:txBody>
                    <a:bodyPr/>
                    <a:lstStyle/>
                    <a:p>
                      <a:pPr algn="just"/>
                      <a:r>
                        <a:rPr lang="tr-TR" sz="1300" dirty="0">
                          <a:effectLst/>
                        </a:rPr>
                        <a:t>Provides innovative solutions and challenges existing markets while embodying environmental values. It contributes to the growth and expansion of green markets by creating business concepts that combine market and financial objectives with environmental performance.</a:t>
                      </a:r>
                      <a:endParaRPr lang="tr-TR"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97561" marR="97561" marT="0" marB="0" anchor="ctr"/>
                </a:tc>
                <a:extLst>
                  <a:ext uri="{0D108BD9-81ED-4DB2-BD59-A6C34878D82A}">
                    <a16:rowId xmlns:a16="http://schemas.microsoft.com/office/drawing/2014/main" val="3775177430"/>
                  </a:ext>
                </a:extLst>
              </a:tr>
            </a:tbl>
          </a:graphicData>
        </a:graphic>
      </p:graphicFrame>
      <p:pic>
        <p:nvPicPr>
          <p:cNvPr id="11" name="Resim 10">
            <a:extLst>
              <a:ext uri="{FF2B5EF4-FFF2-40B4-BE49-F238E27FC236}">
                <a16:creationId xmlns:a16="http://schemas.microsoft.com/office/drawing/2014/main" id="{9D1355C0-CDDD-5A7F-AF8A-3BA9C76CDD2E}"/>
              </a:ext>
            </a:extLst>
          </p:cNvPr>
          <p:cNvPicPr>
            <a:picLocks noChangeAspect="1"/>
          </p:cNvPicPr>
          <p:nvPr/>
        </p:nvPicPr>
        <p:blipFill>
          <a:blip r:embed="rId3"/>
          <a:stretch>
            <a:fillRect/>
          </a:stretch>
        </p:blipFill>
        <p:spPr>
          <a:xfrm>
            <a:off x="8575963" y="2119746"/>
            <a:ext cx="3622631" cy="4042816"/>
          </a:xfrm>
          <a:prstGeom prst="rect">
            <a:avLst/>
          </a:prstGeom>
        </p:spPr>
      </p:pic>
    </p:spTree>
    <p:extLst>
      <p:ext uri="{BB962C8B-B14F-4D97-AF65-F5344CB8AC3E}">
        <p14:creationId xmlns:p14="http://schemas.microsoft.com/office/powerpoint/2010/main" val="141945273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5"/>
          <p:cNvSpPr txBox="1">
            <a:spLocks noGrp="1"/>
          </p:cNvSpPr>
          <p:nvPr>
            <p:ph type="title"/>
          </p:nvPr>
        </p:nvSpPr>
        <p:spPr>
          <a:xfrm>
            <a:off x="556298" y="425081"/>
            <a:ext cx="10505045" cy="823740"/>
          </a:xfrm>
          <a:prstGeom prst="rect">
            <a:avLst/>
          </a:prstGeom>
          <a:noFill/>
          <a:ln>
            <a:noFill/>
          </a:ln>
        </p:spPr>
        <p:txBody>
          <a:bodyPr spcFirstLastPara="1" wrap="square" lIns="91425" tIns="45700" rIns="91425" bIns="45700" anchor="b" anchorCtr="0">
            <a:normAutofit fontScale="90000"/>
          </a:bodyPr>
          <a:lstStyle/>
          <a:p>
            <a:pPr marL="144000" lvl="0" algn="l" rtl="0">
              <a:lnSpc>
                <a:spcPct val="100000"/>
              </a:lnSpc>
              <a:spcBef>
                <a:spcPts val="800"/>
              </a:spcBef>
              <a:spcAft>
                <a:spcPts val="0"/>
              </a:spcAft>
              <a:buClr>
                <a:srgbClr val="2A4F1C"/>
              </a:buClr>
              <a:buSzPts val="2600"/>
            </a:pPr>
            <a:r>
              <a:rPr lang="de-DE" sz="3200" dirty="0" err="1">
                <a:solidFill>
                  <a:srgbClr val="004B3A"/>
                </a:solidFill>
              </a:rPr>
              <a:t>Developing </a:t>
            </a:r>
            <a:r>
              <a:rPr lang="de-DE" sz="3200" dirty="0" err="1">
                <a:solidFill>
                  <a:srgbClr val="004B3A"/>
                </a:solidFill>
              </a:rPr>
              <a:t>and </a:t>
            </a:r>
            <a:r>
              <a:rPr lang="de-DE" sz="3200" dirty="0">
                <a:solidFill>
                  <a:srgbClr val="004B3A"/>
                </a:solidFill>
              </a:rPr>
              <a:t>reflecting</a:t>
            </a:r>
            <a:r>
              <a:rPr lang="de-DE" sz="3200" dirty="0" err="1">
                <a:solidFill>
                  <a:srgbClr val="004B3A"/>
                </a:solidFill>
              </a:rPr>
              <a:t> on </a:t>
            </a:r>
            <a:r>
              <a:rPr lang="de-DE" sz="3200" dirty="0" err="1">
                <a:solidFill>
                  <a:srgbClr val="004B3A"/>
                </a:solidFill>
              </a:rPr>
              <a:t>a </a:t>
            </a:r>
            <a:r>
              <a:rPr lang="de-DE" sz="3200" dirty="0" err="1">
                <a:solidFill>
                  <a:srgbClr val="004B3A"/>
                </a:solidFill>
              </a:rPr>
              <a:t>green </a:t>
            </a:r>
            <a:r>
              <a:rPr lang="de-DE" sz="3200" dirty="0" err="1">
                <a:solidFill>
                  <a:srgbClr val="004B3A"/>
                </a:solidFill>
              </a:rPr>
              <a:t>entrepreneurial </a:t>
            </a:r>
            <a:r>
              <a:rPr lang="de-DE" sz="3200" dirty="0" err="1">
                <a:solidFill>
                  <a:srgbClr val="004B3A"/>
                </a:solidFill>
              </a:rPr>
              <a:t>culture </a:t>
            </a:r>
          </a:p>
        </p:txBody>
      </p:sp>
      <p:sp>
        <p:nvSpPr>
          <p:cNvPr id="282" name="Google Shape;282;p5"/>
          <p:cNvSpPr txBox="1"/>
          <p:nvPr/>
        </p:nvSpPr>
        <p:spPr>
          <a:xfrm>
            <a:off x="7022377" y="2415235"/>
            <a:ext cx="4089294" cy="857345"/>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de-DE" sz="1500" b="1">
                <a:solidFill>
                  <a:srgbClr val="FFFFFF"/>
                </a:solidFill>
                <a:latin typeface="Roboto"/>
                <a:ea typeface="Roboto"/>
                <a:cs typeface="Roboto"/>
                <a:sym typeface="Roboto"/>
              </a:rPr>
              <a:t>Vestibulum congue tempus</a:t>
            </a:r>
            <a:endParaRPr sz="1500">
              <a:solidFill>
                <a:srgbClr val="FFFFFF"/>
              </a:solidFill>
              <a:latin typeface="Roboto"/>
              <a:ea typeface="Roboto"/>
              <a:cs typeface="Roboto"/>
              <a:sym typeface="Roboto"/>
            </a:endParaRPr>
          </a:p>
        </p:txBody>
      </p:sp>
      <p:sp>
        <p:nvSpPr>
          <p:cNvPr id="284" name="Google Shape;284;p5"/>
          <p:cNvSpPr txBox="1"/>
          <p:nvPr/>
        </p:nvSpPr>
        <p:spPr>
          <a:xfrm>
            <a:off x="989462" y="1376336"/>
            <a:ext cx="4271100" cy="641700"/>
          </a:xfrm>
          <a:prstGeom prst="rect">
            <a:avLst/>
          </a:prstGeom>
          <a:noFill/>
          <a:ln>
            <a:noFill/>
          </a:ln>
        </p:spPr>
        <p:txBody>
          <a:bodyPr spcFirstLastPara="1" wrap="square" lIns="91425" tIns="91425" rIns="91425" bIns="91425" anchor="t" anchorCtr="0">
            <a:noAutofit/>
          </a:bodyPr>
          <a:lstStyle/>
          <a:p>
            <a:r>
              <a:rPr lang="tr-TR" sz="2100" b="1" dirty="0">
                <a:solidFill>
                  <a:schemeClr val="accent1"/>
                </a:solidFill>
                <a:latin typeface="Calibri"/>
                <a:cs typeface="Calibri"/>
              </a:rPr>
              <a:t>Green Culture for the Future</a:t>
            </a:r>
          </a:p>
        </p:txBody>
      </p:sp>
      <p:sp>
        <p:nvSpPr>
          <p:cNvPr id="5" name="Google Shape;285;p5">
            <a:extLst>
              <a:ext uri="{FF2B5EF4-FFF2-40B4-BE49-F238E27FC236}">
                <a16:creationId xmlns:a16="http://schemas.microsoft.com/office/drawing/2014/main" id="{E91B8407-00A0-89C6-8660-258E3C099A6F}"/>
              </a:ext>
            </a:extLst>
          </p:cNvPr>
          <p:cNvSpPr txBox="1"/>
          <p:nvPr/>
        </p:nvSpPr>
        <p:spPr>
          <a:xfrm>
            <a:off x="1266553" y="2145552"/>
            <a:ext cx="6990756" cy="3898847"/>
          </a:xfrm>
          <a:prstGeom prst="rect">
            <a:avLst/>
          </a:prstGeom>
          <a:noFill/>
          <a:ln>
            <a:noFill/>
          </a:ln>
        </p:spPr>
        <p:txBody>
          <a:bodyPr spcFirstLastPara="1" wrap="square" lIns="91425" tIns="91425" rIns="91425" bIns="91425" anchor="t" anchorCtr="0">
            <a:noAutofit/>
          </a:bodyPr>
          <a:lstStyle/>
          <a:p>
            <a:r>
              <a:rPr lang="tr-TR" sz="1800" dirty="0">
                <a:effectLst/>
                <a:latin typeface="Calibri" panose="020F0502020204030204" pitchFamily="34" charset="0"/>
                <a:ea typeface="Calibri" panose="020F0502020204030204" pitchFamily="34" charset="0"/>
                <a:cs typeface="Times New Roman" panose="02020603050405020304" pitchFamily="18" charset="0"/>
              </a:rPr>
              <a:t>Promoting a green culture in the work environment can reinforce employee commitment to the company and contribute to the perception of the company as a sustainable brand. The adoption of a green culture can be realized through engagement development tools and events that increase employee loyalty and have positive repercussions on their personal lives.</a:t>
            </a:r>
          </a:p>
          <a:p>
            <a:r>
              <a:rPr lang="tr-TR" sz="1800" dirty="0">
                <a:effectLst/>
                <a:latin typeface="Calibri" panose="020F0502020204030204" pitchFamily="34" charset="0"/>
                <a:ea typeface="Calibri" panose="020F0502020204030204" pitchFamily="34" charset="0"/>
                <a:cs typeface="Times New Roman" panose="02020603050405020304" pitchFamily="18" charset="0"/>
              </a:rPr>
              <a:t> </a:t>
            </a:r>
          </a:p>
          <a:p>
            <a:r>
              <a:rPr lang="tr-TR" sz="1800" dirty="0">
                <a:effectLst/>
                <a:latin typeface="Calibri" panose="020F0502020204030204" pitchFamily="34" charset="0"/>
                <a:ea typeface="Calibri" panose="020F0502020204030204" pitchFamily="34" charset="0"/>
                <a:cs typeface="Times New Roman" panose="02020603050405020304" pitchFamily="18" charset="0"/>
              </a:rPr>
              <a:t>Increasingly, there is a tendency among employees to gravitate towards companies that are committed to green values and have adopted this culture in the workplace.</a:t>
            </a:r>
          </a:p>
          <a:p>
            <a:pPr marL="449580">
              <a:spcBef>
                <a:spcPts val="1200"/>
              </a:spcBef>
              <a:buClr>
                <a:schemeClr val="accent1">
                  <a:lumMod val="75000"/>
                </a:schemeClr>
              </a:buClr>
              <a:buSzPct val="110000"/>
            </a:pPr>
            <a:endParaRPr lang="tr-TR" sz="1800" b="1" kern="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algn="just"/>
            <a:r>
              <a:rPr lang="tr-TR" sz="1800" dirty="0">
                <a:effectLst/>
                <a:latin typeface="Calibri" panose="020F0502020204030204" pitchFamily="34" charset="0"/>
                <a:ea typeface="Calibri" panose="020F0502020204030204" pitchFamily="34" charset="0"/>
                <a:cs typeface="Times New Roman" panose="02020603050405020304" pitchFamily="18" charset="0"/>
              </a:rPr>
              <a:t> </a:t>
            </a:r>
          </a:p>
          <a:p>
            <a:pPr algn="just"/>
            <a:r>
              <a:rPr lang="tr-TR" sz="1800" dirty="0">
                <a:effectLst/>
                <a:latin typeface="Calibri" panose="020F0502020204030204" pitchFamily="34" charset="0"/>
                <a:ea typeface="Calibri" panose="020F0502020204030204" pitchFamily="34" charset="0"/>
                <a:cs typeface="Times New Roman" panose="02020603050405020304" pitchFamily="18" charset="0"/>
              </a:rPr>
              <a:t> </a:t>
            </a:r>
          </a:p>
          <a:p>
            <a:pPr algn="just"/>
            <a:r>
              <a:rPr lang="tr-TR" sz="1800" dirty="0">
                <a:effectLst/>
                <a:latin typeface="Calibri" panose="020F0502020204030204" pitchFamily="34" charset="0"/>
                <a:ea typeface="Calibri" panose="020F0502020204030204" pitchFamily="34" charset="0"/>
                <a:cs typeface="Times New Roman" panose="02020603050405020304" pitchFamily="18" charset="0"/>
              </a:rPr>
              <a:t> </a:t>
            </a:r>
          </a:p>
          <a:p>
            <a:pPr marL="0" lvl="0" indent="0" algn="l" rtl="0">
              <a:spcBef>
                <a:spcPts val="1500"/>
              </a:spcBef>
              <a:spcAft>
                <a:spcPts val="0"/>
              </a:spcAft>
              <a:buNone/>
            </a:pPr>
            <a:endParaRPr sz="3200" dirty="0">
              <a:solidFill>
                <a:srgbClr val="3F3F3F"/>
              </a:solidFill>
              <a:latin typeface="Calibri"/>
              <a:ea typeface="Calibri"/>
              <a:cs typeface="Calibri"/>
              <a:sym typeface="Calibri"/>
            </a:endParaRPr>
          </a:p>
        </p:txBody>
      </p:sp>
      <p:pic>
        <p:nvPicPr>
          <p:cNvPr id="3" name="Resim 2">
            <a:extLst>
              <a:ext uri="{FF2B5EF4-FFF2-40B4-BE49-F238E27FC236}">
                <a16:creationId xmlns:a16="http://schemas.microsoft.com/office/drawing/2014/main" id="{B03F51A6-5182-FC57-3299-826D0BEF199F}"/>
              </a:ext>
            </a:extLst>
          </p:cNvPr>
          <p:cNvPicPr>
            <a:picLocks noChangeAspect="1"/>
          </p:cNvPicPr>
          <p:nvPr/>
        </p:nvPicPr>
        <p:blipFill>
          <a:blip r:embed="rId3"/>
          <a:stretch>
            <a:fillRect/>
          </a:stretch>
        </p:blipFill>
        <p:spPr>
          <a:xfrm>
            <a:off x="6345380" y="-186152"/>
            <a:ext cx="7127282" cy="7127282"/>
          </a:xfrm>
          <a:prstGeom prst="rect">
            <a:avLst/>
          </a:prstGeom>
        </p:spPr>
      </p:pic>
    </p:spTree>
    <p:extLst>
      <p:ext uri="{BB962C8B-B14F-4D97-AF65-F5344CB8AC3E}">
        <p14:creationId xmlns:p14="http://schemas.microsoft.com/office/powerpoint/2010/main" val="238014252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5"/>
          <p:cNvSpPr txBox="1">
            <a:spLocks noGrp="1"/>
          </p:cNvSpPr>
          <p:nvPr>
            <p:ph type="title"/>
          </p:nvPr>
        </p:nvSpPr>
        <p:spPr>
          <a:xfrm>
            <a:off x="606626" y="745931"/>
            <a:ext cx="10058400" cy="823740"/>
          </a:xfrm>
          <a:prstGeom prst="rect">
            <a:avLst/>
          </a:prstGeom>
          <a:noFill/>
          <a:ln>
            <a:noFill/>
          </a:ln>
        </p:spPr>
        <p:txBody>
          <a:bodyPr spcFirstLastPara="1" wrap="square" lIns="91425" tIns="45700" rIns="91425" bIns="45700" anchor="b" anchorCtr="0">
            <a:normAutofit fontScale="90000"/>
          </a:bodyPr>
          <a:lstStyle/>
          <a:p>
            <a:pPr marL="144000" lvl="0" algn="l" rtl="0">
              <a:lnSpc>
                <a:spcPct val="100000"/>
              </a:lnSpc>
              <a:spcBef>
                <a:spcPts val="800"/>
              </a:spcBef>
              <a:spcAft>
                <a:spcPts val="0"/>
              </a:spcAft>
              <a:buClr>
                <a:srgbClr val="2A4F1C"/>
              </a:buClr>
              <a:buSzPts val="2600"/>
            </a:pPr>
            <a:r>
              <a:rPr lang="tr-TR" sz="3200" dirty="0">
                <a:solidFill>
                  <a:srgbClr val="004B3A"/>
                </a:solidFill>
              </a:rPr>
              <a:t>Who is a green entrepreneur, entrepreneur. Learn the characteristics of a green entrepreneur and entrepreneur</a:t>
            </a:r>
            <a:br>
              <a:rPr lang="tr-TR" sz="3200" dirty="0">
                <a:solidFill>
                  <a:srgbClr val="004B3A"/>
                </a:solidFill>
              </a:rPr>
            </a:br>
            <a:endParaRPr dirty="0"/>
          </a:p>
        </p:txBody>
      </p:sp>
      <p:sp>
        <p:nvSpPr>
          <p:cNvPr id="282" name="Google Shape;282;p5"/>
          <p:cNvSpPr txBox="1"/>
          <p:nvPr/>
        </p:nvSpPr>
        <p:spPr>
          <a:xfrm>
            <a:off x="7022377" y="2415235"/>
            <a:ext cx="4089294" cy="857345"/>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de-DE" sz="1500" b="1">
                <a:solidFill>
                  <a:srgbClr val="FFFFFF"/>
                </a:solidFill>
                <a:latin typeface="Roboto"/>
                <a:ea typeface="Roboto"/>
                <a:cs typeface="Roboto"/>
                <a:sym typeface="Roboto"/>
              </a:rPr>
              <a:t>Vestibulum congue tempus</a:t>
            </a:r>
            <a:endParaRPr sz="1500">
              <a:solidFill>
                <a:srgbClr val="FFFFFF"/>
              </a:solidFill>
              <a:latin typeface="Roboto"/>
              <a:ea typeface="Roboto"/>
              <a:cs typeface="Roboto"/>
              <a:sym typeface="Roboto"/>
            </a:endParaRPr>
          </a:p>
        </p:txBody>
      </p:sp>
      <p:sp>
        <p:nvSpPr>
          <p:cNvPr id="284" name="Google Shape;284;p5"/>
          <p:cNvSpPr txBox="1"/>
          <p:nvPr/>
        </p:nvSpPr>
        <p:spPr>
          <a:xfrm>
            <a:off x="1173441" y="1248821"/>
            <a:ext cx="4271100" cy="641700"/>
          </a:xfrm>
          <a:prstGeom prst="rect">
            <a:avLst/>
          </a:prstGeom>
          <a:noFill/>
          <a:ln>
            <a:noFill/>
          </a:ln>
        </p:spPr>
        <p:txBody>
          <a:bodyPr spcFirstLastPara="1" wrap="square" lIns="91425" tIns="91425" rIns="91425" bIns="91425" anchor="t" anchorCtr="0">
            <a:noAutofit/>
          </a:bodyPr>
          <a:lstStyle/>
          <a:p>
            <a:r>
              <a:rPr lang="tr-TR" sz="2100" b="1" dirty="0">
                <a:solidFill>
                  <a:schemeClr val="accent1"/>
                </a:solidFill>
                <a:latin typeface="Calibri"/>
                <a:cs typeface="Calibri"/>
              </a:rPr>
              <a:t>Green Culture for the Future</a:t>
            </a:r>
          </a:p>
        </p:txBody>
      </p:sp>
      <p:sp>
        <p:nvSpPr>
          <p:cNvPr id="5" name="Google Shape;285;p5">
            <a:extLst>
              <a:ext uri="{FF2B5EF4-FFF2-40B4-BE49-F238E27FC236}">
                <a16:creationId xmlns:a16="http://schemas.microsoft.com/office/drawing/2014/main" id="{E91B8407-00A0-89C6-8660-258E3C099A6F}"/>
              </a:ext>
            </a:extLst>
          </p:cNvPr>
          <p:cNvSpPr txBox="1"/>
          <p:nvPr/>
        </p:nvSpPr>
        <p:spPr>
          <a:xfrm>
            <a:off x="1173441" y="1934078"/>
            <a:ext cx="9845118" cy="1745348"/>
          </a:xfrm>
          <a:prstGeom prst="rect">
            <a:avLst/>
          </a:prstGeom>
          <a:noFill/>
          <a:ln>
            <a:noFill/>
          </a:ln>
        </p:spPr>
        <p:txBody>
          <a:bodyPr spcFirstLastPara="1" wrap="square" lIns="91425" tIns="91425" rIns="91425" bIns="91425" anchor="t" anchorCtr="0">
            <a:noAutofit/>
          </a:bodyPr>
          <a:lstStyle/>
          <a:p>
            <a:pPr marL="0" lvl="0" indent="0" algn="l" rtl="0">
              <a:spcBef>
                <a:spcPts val="1500"/>
              </a:spcBef>
              <a:spcAft>
                <a:spcPts val="0"/>
              </a:spcAft>
              <a:buNone/>
            </a:pPr>
            <a:endParaRPr sz="3200" dirty="0">
              <a:solidFill>
                <a:srgbClr val="3F3F3F"/>
              </a:solidFill>
              <a:latin typeface="Calibri"/>
              <a:ea typeface="Calibri"/>
              <a:cs typeface="Calibri"/>
              <a:sym typeface="Calibri"/>
            </a:endParaRPr>
          </a:p>
        </p:txBody>
      </p:sp>
      <p:sp>
        <p:nvSpPr>
          <p:cNvPr id="6" name="Google Shape;285;p5">
            <a:extLst>
              <a:ext uri="{FF2B5EF4-FFF2-40B4-BE49-F238E27FC236}">
                <a16:creationId xmlns:a16="http://schemas.microsoft.com/office/drawing/2014/main" id="{A5BDCBB4-50F3-9280-2389-174D9E055147}"/>
              </a:ext>
            </a:extLst>
          </p:cNvPr>
          <p:cNvSpPr txBox="1"/>
          <p:nvPr/>
        </p:nvSpPr>
        <p:spPr>
          <a:xfrm>
            <a:off x="712045" y="2039356"/>
            <a:ext cx="7153234" cy="1745348"/>
          </a:xfrm>
          <a:prstGeom prst="rect">
            <a:avLst/>
          </a:prstGeom>
          <a:noFill/>
          <a:ln>
            <a:noFill/>
          </a:ln>
        </p:spPr>
        <p:txBody>
          <a:bodyPr spcFirstLastPara="1" wrap="square" lIns="91425" tIns="91425" rIns="91425" bIns="91425" anchor="t" anchorCtr="0">
            <a:noAutofit/>
          </a:bodyPr>
          <a:lstStyle/>
          <a:p>
            <a:pPr marL="735330" indent="-285750">
              <a:spcBef>
                <a:spcPts val="200"/>
              </a:spcBef>
              <a:buFont typeface="Courier New" panose="02070309020205020404" pitchFamily="49" charset="0"/>
              <a:buChar char="o"/>
            </a:pPr>
            <a:r>
              <a:rPr lang="tr-TR" sz="1800" b="1"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Train all employees on sustainability and company goals</a:t>
            </a:r>
          </a:p>
          <a:p>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pPr marL="735330" indent="-285750">
              <a:spcBef>
                <a:spcPts val="200"/>
              </a:spcBef>
              <a:buFont typeface="Courier New" panose="02070309020205020404" pitchFamily="49" charset="0"/>
              <a:buChar char="o"/>
            </a:pPr>
            <a:r>
              <a:rPr lang="tr-TR" sz="1800" b="1"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Encourage suggestions and observations</a:t>
            </a:r>
          </a:p>
          <a:p>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pPr marL="735330" indent="-285750">
              <a:spcBef>
                <a:spcPts val="200"/>
              </a:spcBef>
              <a:buFont typeface="Courier New" panose="02070309020205020404" pitchFamily="49" charset="0"/>
              <a:buChar char="o"/>
            </a:pPr>
            <a:r>
              <a:rPr lang="tr-TR" sz="1800" b="1"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Schedule meetings </a:t>
            </a:r>
          </a:p>
          <a:p>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pPr marL="735330" indent="-285750">
              <a:spcBef>
                <a:spcPts val="200"/>
              </a:spcBef>
              <a:buFont typeface="Courier New" panose="02070309020205020404" pitchFamily="49" charset="0"/>
              <a:buChar char="o"/>
            </a:pPr>
            <a:r>
              <a:rPr lang="tr-TR" sz="1800" b="1"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Healthy Communication </a:t>
            </a:r>
          </a:p>
          <a:p>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pPr marL="735330" indent="-285750">
              <a:spcBef>
                <a:spcPts val="200"/>
              </a:spcBef>
              <a:buFont typeface="Courier New" panose="02070309020205020404" pitchFamily="49" charset="0"/>
              <a:buChar char="o"/>
            </a:pPr>
            <a:r>
              <a:rPr lang="tr-TR" sz="1800" b="1"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Increase Participation</a:t>
            </a:r>
          </a:p>
          <a:p>
            <a:pPr marL="457200" lvl="0" indent="-457200" algn="l" rtl="0">
              <a:spcBef>
                <a:spcPts val="1500"/>
              </a:spcBef>
              <a:spcAft>
                <a:spcPts val="0"/>
              </a:spcAft>
              <a:buFont typeface="Courier New" panose="02070309020205020404" pitchFamily="49" charset="0"/>
              <a:buChar char="o"/>
            </a:pPr>
            <a:endParaRPr sz="3200" dirty="0">
              <a:solidFill>
                <a:srgbClr val="3F3F3F"/>
              </a:solidFill>
              <a:latin typeface="Calibri"/>
              <a:ea typeface="Calibri"/>
              <a:cs typeface="Calibri"/>
              <a:sym typeface="Calibri"/>
            </a:endParaRPr>
          </a:p>
        </p:txBody>
      </p:sp>
      <p:pic>
        <p:nvPicPr>
          <p:cNvPr id="9" name="Resim 8">
            <a:extLst>
              <a:ext uri="{FF2B5EF4-FFF2-40B4-BE49-F238E27FC236}">
                <a16:creationId xmlns:a16="http://schemas.microsoft.com/office/drawing/2014/main" id="{8620266E-C5FD-3041-8B1D-373DA9721A24}"/>
              </a:ext>
            </a:extLst>
          </p:cNvPr>
          <p:cNvPicPr>
            <a:picLocks noChangeAspect="1"/>
          </p:cNvPicPr>
          <p:nvPr/>
        </p:nvPicPr>
        <p:blipFill>
          <a:blip r:embed="rId3"/>
          <a:stretch>
            <a:fillRect/>
          </a:stretch>
        </p:blipFill>
        <p:spPr>
          <a:xfrm>
            <a:off x="5334000" y="-745931"/>
            <a:ext cx="6858000" cy="6858000"/>
          </a:xfrm>
          <a:prstGeom prst="rect">
            <a:avLst/>
          </a:prstGeom>
        </p:spPr>
      </p:pic>
    </p:spTree>
    <p:extLst>
      <p:ext uri="{BB962C8B-B14F-4D97-AF65-F5344CB8AC3E}">
        <p14:creationId xmlns:p14="http://schemas.microsoft.com/office/powerpoint/2010/main" val="1193895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Rückblick">
  <a:themeElements>
    <a:clrScheme name="Grün">
      <a:dk1>
        <a:srgbClr val="000000"/>
      </a:dk1>
      <a:lt1>
        <a:srgbClr val="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Rückblick">
  <a:themeElements>
    <a:clrScheme name="Grün">
      <a:dk1>
        <a:srgbClr val="000000"/>
      </a:dk1>
      <a:lt1>
        <a:srgbClr val="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Design">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ap:Properties xmlns:vt="http://schemas.openxmlformats.org/officeDocument/2006/docPropsVTypes" xmlns:ap="http://schemas.openxmlformats.org/officeDocument/2006/extended-properties">
  <ap:TotalTime>3344</ap:TotalTime>
  <ap:Words>1417</ap:Words>
  <ap:Application>Microsoft Macintosh PowerPoint</ap:Application>
  <ap:PresentationFormat>Geniş ekran</ap:PresentationFormat>
  <ap:Paragraphs>191</ap:Paragraphs>
  <ap:Slides>20</ap:Slides>
  <ap:Notes>20</ap:Notes>
  <ap:HiddenSlides>0</ap:HiddenSlides>
  <ap:MMClips>0</ap:MMClips>
  <ap:ScaleCrop>false</ap:ScaleCrop>
  <ap:HeadingPairs>
    <vt:vector baseType="variant" size="6">
      <vt:variant>
        <vt:lpstr>Kullanılan Yazı Tipleri</vt:lpstr>
      </vt:variant>
      <vt:variant>
        <vt:i4>10</vt:i4>
      </vt:variant>
      <vt:variant>
        <vt:lpstr>Tema</vt:lpstr>
      </vt:variant>
      <vt:variant>
        <vt:i4>2</vt:i4>
      </vt:variant>
      <vt:variant>
        <vt:lpstr>Slayt Başlıkları</vt:lpstr>
      </vt:variant>
      <vt:variant>
        <vt:i4>20</vt:i4>
      </vt:variant>
    </vt:vector>
  </ap:HeadingPairs>
  <ap:TitlesOfParts>
    <vt:vector baseType="lpstr" size="32">
      <vt:lpstr>Calibri</vt:lpstr>
      <vt:lpstr>Arial</vt:lpstr>
      <vt:lpstr>Segoe UI</vt:lpstr>
      <vt:lpstr>Wingdings</vt:lpstr>
      <vt:lpstr>Courier New</vt:lpstr>
      <vt:lpstr>Calibri Light</vt:lpstr>
      <vt:lpstr>Söhne</vt:lpstr>
      <vt:lpstr>Times New Roman</vt:lpstr>
      <vt:lpstr>Noto Sans Symbols</vt:lpstr>
      <vt:lpstr>Roboto</vt:lpstr>
      <vt:lpstr>Rückblick</vt:lpstr>
      <vt:lpstr>Rückblick</vt:lpstr>
      <vt:lpstr>GREENWORLD: Think Green for the World  Youth Education ERASMUS+  KA220 YOU - Strategic Partnerships for Youth Education Cooperation partnership </vt:lpstr>
      <vt:lpstr>Learning Outcomes of Module 5</vt:lpstr>
      <vt:lpstr>Overview on the module</vt:lpstr>
      <vt:lpstr>   GREEN ENTREPRENEURSHIP CULTURE AND BUSINESS MODELS IDEAS   Introduction</vt:lpstr>
      <vt:lpstr>Yeşil girişimci, girişimci kimdir. Yeşil girişimcinin ve girişimcinin özelliklerini öğrenin </vt:lpstr>
      <vt:lpstr>Yeşil girişimci, girişimci kimdir. Yeşil girişimcinin ve girişimcinin özelliklerini öğrenin </vt:lpstr>
      <vt:lpstr> Girişimci ve Yeşil Girişimci Arasındaki Temel farklılıklar </vt:lpstr>
      <vt:lpstr>Yeşil girişimci kültürünün gelişimini sağlamak ve üzerinde  düşünmek </vt:lpstr>
      <vt:lpstr>Yeşil girişimci, girişimci kimdir. Yeşil girişimcinin ve girişimcinin özelliklerini öğrenin </vt:lpstr>
      <vt:lpstr>Yeni iş modeli fikirlerini  ekonomik, sürüdürülebilirlik,sosyal ve topluma katkıları açısından düşünmek</vt:lpstr>
      <vt:lpstr>Yeni iş modeli fikirlerini  ekonomik, sürüdürülebilirlik,sosyal ve topluma katkıları açısından düşünmek</vt:lpstr>
      <vt:lpstr>Yeni iş modeli fikirlerini  ekonomik, sürüdürülebilirlik,sosyal ve topluma katkıları açısından düşünmek</vt:lpstr>
      <vt:lpstr>Yeşil girişimicilik desteklerini tanımak ve iş modellerimizde katkısını bilmek</vt:lpstr>
      <vt:lpstr>Dünya’da yeşil girişimci iş modellerini incelemek.</vt:lpstr>
      <vt:lpstr>GREEN ENTREPRENEURSHIP CULTURE AND BUSINESS MODELS IDEAS   Videos</vt:lpstr>
      <vt:lpstr>Videos on natural resource management</vt:lpstr>
      <vt:lpstr>GREEN ENTREPRENEURSHIP CULTURE AND BUSINESS MODELS IDEAS   Self check</vt:lpstr>
      <vt:lpstr>Yeşil Girişimci Kültürü ve İş Modelleri Hakkında Test</vt:lpstr>
      <vt:lpstr>References and Links</vt:lpstr>
      <vt:lpstr>PowerPoint Sunusu</vt:lpstr>
    </vt:vector>
  </ap:TitlesOfParts>
  <ap:LinksUpToDate>false</ap:LinksUpToDate>
  <ap:SharedDoc>false</ap:SharedDoc>
  <ap:HyperlinksChanged>false</ap:HyperlinksChanged>
  <ap:AppVersion>16.0000</ap:AppVersion>
</ap:Properties>
</file>

<file path=docProps/core.xml><?xml version="1.0" encoding="utf-8"?>
<coreProperties xmlns:dc="http://purl.org/dc/elements/1.1/" xmlns:dcterms="http://purl.org/dc/terms/" xmlns:xsi="http://www.w3.org/2001/XMLSchema-instance" xmlns="http://schemas.openxmlformats.org/package/2006/metadata/core-properties">
  <dc:title>GREENWORLD: Think Green for the World  Youth Education ERASMUS+  KA220 YOU - Strategic Partnerships for Youth Education Cooperation partnership </dc:title>
  <lastModifiedBy>Microsoft Office User</lastModifiedBy>
  <revision>13</revision>
  <dcterms:created xsi:type="dcterms:W3CDTF">2020-11-17T09:39:06.0000000Z</dcterms:created>
  <dcterms:modified xsi:type="dcterms:W3CDTF">2024-02-28T20:33:35.0000000Z</dcterms:modified>
  <keywords>, docId:CDA305D7C363043E790AEDC3BC564AE5</keywords>
</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